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2D12A2-8191-47B2-A1DE-338B697218E9}" v="2494" dt="2021-04-12T09:15:38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Croatia_for_discussion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kreativnasrbija.rs/tag/hrvatska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usto_Veranzio_homo_volans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urnmastertim/8370228134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otovun_%E2%80%93_General_view_-_01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tionary.org/wiki/kuna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lavoljub_Penkala_crop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log.dnevnik.hr/hotel-u-zagrebu/2013/01/index.html" TargetMode="Externa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ottovoce360.blogspot.com/2015/10/lintervista-di-nikola-tesla-tenuta.html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Puljska_arena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r.wikipedia.org/wiki/Dioklecijanova_pala%C4%8Da" TargetMode="Externa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Geography/Europe/Croatia/Pictures/Glimpses_of_Dubrovnik" TargetMode="External"/><Relationship Id="rId7" Type="http://schemas.openxmlformats.org/officeDocument/2006/relationships/hyperlink" Target="https://hr.wikipedia.org/wiki/Katedrala_sv._Jakova_u_%C5%A0ibeniku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hyperlink" Target="http://hr.wikipedia.org/wiki/Datoteka:Plitvicka_jezera1.jpg" TargetMode="Externa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p.familysearch.org/wiki/en/Croatia_Genealogy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vBEW-aLGS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roatia_in_Europe_(-rivers_-mini_map).sv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t.wikipedia.org/wiki/Kroatija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53396182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agreb_cathedral" TargetMode="External"/><Relationship Id="rId7" Type="http://schemas.openxmlformats.org/officeDocument/2006/relationships/hyperlink" Target="https://en.wikipedia.org/wiki/File:Z%C3%A1h%C5%99eb,_Trg_Bana_Josipa_Jela%C4%8Di%C4%87a,_pohled_z_terasy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s://commons.wikimedia.org/wiki/File:Crkva_sv._Marka_(Zagreb).jpg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wmanypedia.com/how-many-islands-does-croatia-have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r.wikipedia.org/wiki/Datoteka:Goli.jpg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oran_Ivani%C5%A1evi%C4%87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amu.moe/w/%ED%86%A0%EB%8B%88%20%EC%BF%A0%EC%BD%94%EC%B9%98" TargetMode="External"/><Relationship Id="rId7" Type="http://schemas.openxmlformats.org/officeDocument/2006/relationships/hyperlink" Target="https://sv.wikipedia.org/wiki/Dino_Ra%C4%91a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en.wikipedia.org/wiki/Dra%C5%BEen_Petrovi%C4%87" TargetMode="Externa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kremlin.ru/events/president/news/58009/photos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r.wikipedia.org/wiki/Zlatko_Dali%C4%87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8635" y="1464866"/>
            <a:ext cx="8361229" cy="2119102"/>
          </a:xfrm>
        </p:spPr>
        <p:txBody>
          <a:bodyPr/>
          <a:lstStyle/>
          <a:p>
            <a:r>
              <a:rPr lang="en-US" dirty="0"/>
              <a:t>WELCOME TO Croatia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20" descr="Shape&#10;&#10;Description automatically generated">
            <a:extLst>
              <a:ext uri="{FF2B5EF4-FFF2-40B4-BE49-F238E27FC236}">
                <a16:creationId xmlns:a16="http://schemas.microsoft.com/office/drawing/2014/main" id="{6DBA83F4-6F1A-4527-9EAC-020790A86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7907" y="3818351"/>
            <a:ext cx="2743200" cy="1371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618A195-885B-41F3-ADD2-2C2B450C7B94}"/>
              </a:ext>
            </a:extLst>
          </p:cNvPr>
          <p:cNvSpPr txBox="1"/>
          <p:nvPr/>
        </p:nvSpPr>
        <p:spPr>
          <a:xfrm rot="960000">
            <a:off x="8607468" y="89352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VITAJTE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BB1BA0-4893-4D1B-8453-13FA09525798}"/>
              </a:ext>
            </a:extLst>
          </p:cNvPr>
          <p:cNvSpPr txBox="1"/>
          <p:nvPr/>
        </p:nvSpPr>
        <p:spPr>
          <a:xfrm rot="20940000">
            <a:off x="1401741" y="145393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VÄLKOMMEN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83AD56-D410-4BF2-B035-6E23BBCCD65A}"/>
              </a:ext>
            </a:extLst>
          </p:cNvPr>
          <p:cNvSpPr txBox="1"/>
          <p:nvPr/>
        </p:nvSpPr>
        <p:spPr>
          <a:xfrm rot="-480000">
            <a:off x="1816013" y="433165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BIENVENIDOS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0DD8B7-F67A-47A4-95F0-174DD809CC7B}"/>
              </a:ext>
            </a:extLst>
          </p:cNvPr>
          <p:cNvSpPr txBox="1"/>
          <p:nvPr/>
        </p:nvSpPr>
        <p:spPr>
          <a:xfrm rot="540000">
            <a:off x="9474505" y="377516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RECEBER</a:t>
            </a:r>
          </a:p>
        </p:txBody>
      </p:sp>
    </p:spTree>
    <p:extLst>
      <p:ext uri="{BB962C8B-B14F-4D97-AF65-F5344CB8AC3E}">
        <p14:creationId xmlns:p14="http://schemas.microsoft.com/office/powerpoint/2010/main" val="360108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A5793-EB0A-4AAF-86CF-2B1D5CCF1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91644"/>
            <a:ext cx="9601200" cy="48757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Croatia – home of "tie" - 17th century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5F2855-745D-4119-9DD7-BF10FA7D5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01634" y="1079325"/>
            <a:ext cx="3306871" cy="49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0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4685F-4B26-4333-82F9-1E4583C1B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70768"/>
            <a:ext cx="9601200" cy="48966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parachute – invented by Faust Vrančić - 16th century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41897A8D-FE84-482A-9E54-F528D07B8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0161" y="1632559"/>
            <a:ext cx="3068252" cy="467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7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6F244-0CB0-4537-9E24-D08E42A15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81206"/>
            <a:ext cx="9601200" cy="48861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world's first Sea Organ – creates music only by the action of the wind and waves – Zadar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6F27DE-4EB5-4C6F-B00F-E5328526C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91634" y="1762592"/>
            <a:ext cx="7095992" cy="474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9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19A09-EBD3-46FA-B319-23F6F4C85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49891"/>
            <a:ext cx="9601200" cy="49175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Hum – the smallest town </a:t>
            </a:r>
            <a:r>
              <a:rPr lang="hr-HR" dirty="0" err="1"/>
              <a:t>in</a:t>
            </a:r>
            <a:r>
              <a:rPr lang="en-US" dirty="0"/>
              <a:t> the world – 23 inhabitants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A picture containing outdoor, sky, nature&#10;&#10;Description automatically generated">
            <a:extLst>
              <a:ext uri="{FF2B5EF4-FFF2-40B4-BE49-F238E27FC236}">
                <a16:creationId xmlns:a16="http://schemas.microsoft.com/office/drawing/2014/main" id="{0CAE7774-9687-4266-A52C-565A7EC66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15222" y="1856983"/>
            <a:ext cx="6438377" cy="42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60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3C88D-DC40-4101-BB82-AAFEF21F4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70768"/>
            <a:ext cx="9601200" cy="48966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Croatia's currency – </a:t>
            </a:r>
            <a:r>
              <a:rPr lang="en-US" dirty="0" err="1"/>
              <a:t>kuna</a:t>
            </a:r>
            <a:r>
              <a:rPr lang="en-US" dirty="0"/>
              <a:t> – marten in English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EECF59-D44A-4D47-A0E4-A37316E66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25879" y="1930574"/>
            <a:ext cx="4549035" cy="3414386"/>
          </a:xfrm>
          <a:prstGeom prst="rect">
            <a:avLst/>
          </a:prstGeom>
        </p:spPr>
      </p:pic>
      <p:pic>
        <p:nvPicPr>
          <p:cNvPr id="7" name="Picture 7" descr="Croatian Kuna Free Stock Photo - Public Domain Pictures">
            <a:extLst>
              <a:ext uri="{FF2B5EF4-FFF2-40B4-BE49-F238E27FC236}">
                <a16:creationId xmlns:a16="http://schemas.microsoft.com/office/drawing/2014/main" id="{1A92C564-4C6B-4BC7-9A85-53429DA7E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113" y="1930409"/>
            <a:ext cx="5081390" cy="34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4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9B0B9-C2E7-49DE-A7DE-221C898EC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02083"/>
            <a:ext cx="9601200" cy="48653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mechanical ball pen – </a:t>
            </a:r>
            <a:r>
              <a:rPr lang="en-US" dirty="0" err="1"/>
              <a:t>Slavoljub</a:t>
            </a:r>
            <a:r>
              <a:rPr lang="en-US" dirty="0"/>
              <a:t> Penkala </a:t>
            </a:r>
            <a:endParaRPr lang="en-US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8BC897-C952-4ACB-9DCC-031C3A0E2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32975" y="1775296"/>
            <a:ext cx="3505200" cy="438255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25728DB-E56F-4D36-8972-1C4D35F57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56127" y="2587669"/>
            <a:ext cx="5363226" cy="35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60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1A20F-07A9-4C43-8A31-76CA6CB97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85590"/>
            <a:ext cx="9601200" cy="47818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Nikola Tesla – the inventor who changed the world – 1856 - 1943</a:t>
            </a:r>
          </a:p>
          <a:p>
            <a:pPr marL="383540" indent="-383540"/>
            <a:r>
              <a:rPr lang="en-US" dirty="0"/>
              <a:t>the father of alternating current technology, production and transmission of electrical energy as we know it today</a:t>
            </a:r>
          </a:p>
          <a:p>
            <a:pPr marL="383540" indent="-383540"/>
            <a:r>
              <a:rPr lang="en-US" dirty="0"/>
              <a:t>more than 700 patents/inventions</a:t>
            </a:r>
          </a:p>
          <a:p>
            <a:pPr marL="0" indent="0">
              <a:buNone/>
            </a:pPr>
            <a:endParaRPr lang="en-US" dirty="0"/>
          </a:p>
          <a:p>
            <a:pPr marL="383540" indent="-383540"/>
            <a:endParaRPr lang="en-US" dirty="0"/>
          </a:p>
        </p:txBody>
      </p:sp>
      <p:pic>
        <p:nvPicPr>
          <p:cNvPr id="4" name="Picture 4" descr="A picture containing text, grass, black&#10;&#10;Description automatically generated">
            <a:extLst>
              <a:ext uri="{FF2B5EF4-FFF2-40B4-BE49-F238E27FC236}">
                <a16:creationId xmlns:a16="http://schemas.microsoft.com/office/drawing/2014/main" id="{CA8CE585-31E0-4F3C-9708-C8D22F8F0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3825" y="2837145"/>
            <a:ext cx="7367391" cy="367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88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C47D0-00F8-4844-B422-DEFFD1CE4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29014"/>
            <a:ext cx="9601200" cy="49383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Arena Pula – Roman heritage – built in the 1st century – </a:t>
            </a:r>
            <a:r>
              <a:rPr lang="en-US" dirty="0" err="1"/>
              <a:t>amphitheatre</a:t>
            </a:r>
            <a:r>
              <a:rPr lang="en-US" dirty="0"/>
              <a:t> – 20 000 spectators</a:t>
            </a:r>
          </a:p>
          <a:p>
            <a:pPr marL="383540" indent="-383540"/>
            <a:r>
              <a:rPr lang="en-US" dirty="0"/>
              <a:t>Diocletian Palace in Split – Roman heritage – UN world heritage - built in 300th year by emperor Diocletian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7DD9333-EE5A-4038-8110-072CD4968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25878" y="2566791"/>
            <a:ext cx="4434214" cy="2956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68679-1ED3-433A-9D01-EAFF9A215579}"/>
              </a:ext>
            </a:extLst>
          </p:cNvPr>
          <p:cNvSpPr txBox="1"/>
          <p:nvPr/>
        </p:nvSpPr>
        <p:spPr>
          <a:xfrm>
            <a:off x="3002071" y="556990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Arena Pula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96493E3-2487-489F-A190-B103A131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73589" y="2570446"/>
            <a:ext cx="4001369" cy="2990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8654D8-C00D-4206-A1A5-E197D37CF99E}"/>
              </a:ext>
            </a:extLst>
          </p:cNvPr>
          <p:cNvSpPr txBox="1"/>
          <p:nvPr/>
        </p:nvSpPr>
        <p:spPr>
          <a:xfrm>
            <a:off x="7821330" y="556664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Diocletian Palace</a:t>
            </a:r>
          </a:p>
        </p:txBody>
      </p:sp>
    </p:spTree>
    <p:extLst>
      <p:ext uri="{BB962C8B-B14F-4D97-AF65-F5344CB8AC3E}">
        <p14:creationId xmlns:p14="http://schemas.microsoft.com/office/powerpoint/2010/main" val="65275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4682-4622-4522-92C3-44BBEF180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96028"/>
            <a:ext cx="9601200" cy="4771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Dubrovnik - Old city of Dubrovnik – also UN world heritage</a:t>
            </a:r>
          </a:p>
          <a:p>
            <a:pPr marL="383540" indent="-383540"/>
            <a:r>
              <a:rPr lang="en-US" dirty="0"/>
              <a:t>Plitvice Lakes – national park– UN world heritage</a:t>
            </a:r>
          </a:p>
          <a:p>
            <a:pPr marL="383540" indent="-383540"/>
            <a:r>
              <a:rPr lang="en-US" dirty="0" err="1"/>
              <a:t>Šibenik</a:t>
            </a:r>
            <a:r>
              <a:rPr lang="en-US" dirty="0"/>
              <a:t> Cathedral – UN world heritage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7" descr="A picture containing water, outdoor, sea, shore&#10;&#10;Description automatically generated">
            <a:extLst>
              <a:ext uri="{FF2B5EF4-FFF2-40B4-BE49-F238E27FC236}">
                <a16:creationId xmlns:a16="http://schemas.microsoft.com/office/drawing/2014/main" id="{094ACEFB-2777-46EE-A0A1-0650495C6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91853" y="2891246"/>
            <a:ext cx="3745282" cy="2046274"/>
          </a:xfrm>
          <a:prstGeom prst="rect">
            <a:avLst/>
          </a:prstGeom>
        </p:spPr>
      </p:pic>
      <p:pic>
        <p:nvPicPr>
          <p:cNvPr id="10" name="Picture 10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6FA41C21-42D4-4FC0-8057-8C0B683DD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15003" y="2887119"/>
            <a:ext cx="3630460" cy="20440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C846032-A5D1-4D8F-B3C3-AF89D6473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271870" y="1925878"/>
            <a:ext cx="2259904" cy="30062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2FF1D4-C270-4D7F-A5AC-366346C51B98}"/>
              </a:ext>
            </a:extLst>
          </p:cNvPr>
          <p:cNvSpPr txBox="1"/>
          <p:nvPr/>
        </p:nvSpPr>
        <p:spPr>
          <a:xfrm>
            <a:off x="2438400" y="507930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Dubrovnik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4F3EDA-3D18-4C8A-BDEC-8EB525AFE3D0}"/>
              </a:ext>
            </a:extLst>
          </p:cNvPr>
          <p:cNvSpPr txBox="1"/>
          <p:nvPr/>
        </p:nvSpPr>
        <p:spPr>
          <a:xfrm>
            <a:off x="6380837" y="507604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Plitvice Lakes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05DD1F-112F-4EA7-9676-D78FA579CDD7}"/>
              </a:ext>
            </a:extLst>
          </p:cNvPr>
          <p:cNvSpPr txBox="1"/>
          <p:nvPr/>
        </p:nvSpPr>
        <p:spPr>
          <a:xfrm>
            <a:off x="9603027" y="508321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Šibenik</a:t>
            </a:r>
            <a:r>
              <a:rPr lang="en-US" dirty="0"/>
              <a:t> Cathedral</a:t>
            </a:r>
          </a:p>
        </p:txBody>
      </p:sp>
    </p:spTree>
    <p:extLst>
      <p:ext uri="{BB962C8B-B14F-4D97-AF65-F5344CB8AC3E}">
        <p14:creationId xmlns:p14="http://schemas.microsoft.com/office/powerpoint/2010/main" val="1940267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80E8-1B99-49A0-B612-DC4498253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0" y="779745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LITTLE COUNTRY WITH A BIG HEART.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CF1989A-33A6-445A-8243-DB11F6C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98099" y="1794313"/>
            <a:ext cx="3865171" cy="3754524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8AB31A9-DDDF-43D0-990B-65BDA1FB1A47}"/>
              </a:ext>
            </a:extLst>
          </p:cNvPr>
          <p:cNvSpPr txBox="1"/>
          <p:nvPr/>
        </p:nvSpPr>
        <p:spPr>
          <a:xfrm>
            <a:off x="3602641" y="5893589"/>
            <a:ext cx="534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4"/>
              </a:rPr>
              <a:t>https://www.youtube.com/watch?v=xvBEW-aLGSs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135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D3DD7-4460-449F-A98E-9F3E6DC6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CROATIA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CFC58-6E58-4AC0-A4C5-E6A53E513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on the crossroads between Central Europe and Mediterranean Sea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7" descr="Map&#10;&#10;Description automatically generated">
            <a:extLst>
              <a:ext uri="{FF2B5EF4-FFF2-40B4-BE49-F238E27FC236}">
                <a16:creationId xmlns:a16="http://schemas.microsoft.com/office/drawing/2014/main" id="{2A5E5E44-6981-4514-BB0E-6DDB19F4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77222" y="2872477"/>
            <a:ext cx="4047993" cy="3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62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E833-11F6-4F9E-86B4-08197302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10E3A-9474-4C9F-938E-AE693B679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official name: The Republic of Croatia</a:t>
            </a:r>
          </a:p>
          <a:p>
            <a:pPr marL="383540" indent="-383540"/>
            <a:r>
              <a:rPr lang="en-US" dirty="0"/>
              <a:t>official language: Croatian</a:t>
            </a:r>
          </a:p>
          <a:p>
            <a:pPr marL="383540" indent="-383540"/>
            <a:r>
              <a:rPr lang="en-US" dirty="0"/>
              <a:t>approximately 4 million inhabitants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28311855-9779-47B2-81C1-ABA205FE3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27523" y="1430406"/>
            <a:ext cx="5394540" cy="50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35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96DC-CC6A-44AE-95C6-C5BFF8873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- ZAGREB</a:t>
            </a:r>
          </a:p>
        </p:txBody>
      </p:sp>
      <p:pic>
        <p:nvPicPr>
          <p:cNvPr id="4" name="Picture 4" descr="A picture containing text, sky, outdoor, crowd&#10;&#10;Description automatically generated">
            <a:extLst>
              <a:ext uri="{FF2B5EF4-FFF2-40B4-BE49-F238E27FC236}">
                <a16:creationId xmlns:a16="http://schemas.microsoft.com/office/drawing/2014/main" id="{36BAA2B0-9C7E-4D55-B3EE-3E0277FF5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37556" y="2003425"/>
            <a:ext cx="6869288" cy="3863975"/>
          </a:xfrm>
        </p:spPr>
      </p:pic>
    </p:spTree>
    <p:extLst>
      <p:ext uri="{BB962C8B-B14F-4D97-AF65-F5344CB8AC3E}">
        <p14:creationId xmlns:p14="http://schemas.microsoft.com/office/powerpoint/2010/main" val="425481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sky, building, big&#10;&#10;Description automatically generated">
            <a:extLst>
              <a:ext uri="{FF2B5EF4-FFF2-40B4-BE49-F238E27FC236}">
                <a16:creationId xmlns:a16="http://schemas.microsoft.com/office/drawing/2014/main" id="{8929533A-BCCE-4D90-86BB-37EE1C0BE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99942" y="606077"/>
            <a:ext cx="2727020" cy="4059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352EA7-2A06-42C9-9587-C9CA2696E362}"/>
              </a:ext>
            </a:extLst>
          </p:cNvPr>
          <p:cNvSpPr txBox="1"/>
          <p:nvPr/>
        </p:nvSpPr>
        <p:spPr>
          <a:xfrm>
            <a:off x="1916482" y="484966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Cathedral</a:t>
            </a:r>
          </a:p>
        </p:txBody>
      </p:sp>
      <p:pic>
        <p:nvPicPr>
          <p:cNvPr id="6" name="Picture 6" descr="A picture containing sky, building, outdoor, church&#10;&#10;Description automatically generated">
            <a:extLst>
              <a:ext uri="{FF2B5EF4-FFF2-40B4-BE49-F238E27FC236}">
                <a16:creationId xmlns:a16="http://schemas.microsoft.com/office/drawing/2014/main" id="{888D1087-702C-4B3F-9850-611CBC5C8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84318" y="608557"/>
            <a:ext cx="3025035" cy="4054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1C625C-EDD8-4053-885E-676ECCB9BFD2}"/>
              </a:ext>
            </a:extLst>
          </p:cNvPr>
          <p:cNvSpPr txBox="1"/>
          <p:nvPr/>
        </p:nvSpPr>
        <p:spPr>
          <a:xfrm>
            <a:off x="5180426" y="484639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St Mark's church</a:t>
            </a:r>
          </a:p>
        </p:txBody>
      </p:sp>
      <p:pic>
        <p:nvPicPr>
          <p:cNvPr id="13" name="Picture 13" descr="A picture containing sky, building, outdoor, city&#10;&#10;Description automatically generated">
            <a:extLst>
              <a:ext uri="{FF2B5EF4-FFF2-40B4-BE49-F238E27FC236}">
                <a16:creationId xmlns:a16="http://schemas.microsoft.com/office/drawing/2014/main" id="{C17B163C-8183-4233-A911-93CF9033F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37744" y="2076764"/>
            <a:ext cx="3880979" cy="25896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7126E6-C9C4-4C8D-B34C-BD6FD24C4088}"/>
              </a:ext>
            </a:extLst>
          </p:cNvPr>
          <p:cNvSpPr txBox="1"/>
          <p:nvPr/>
        </p:nvSpPr>
        <p:spPr>
          <a:xfrm>
            <a:off x="9154178" y="485357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Ban </a:t>
            </a:r>
            <a:r>
              <a:rPr lang="en-US" dirty="0" err="1"/>
              <a:t>Jelačić</a:t>
            </a:r>
            <a:r>
              <a:rPr lang="en-US" dirty="0"/>
              <a:t> Square</a:t>
            </a:r>
          </a:p>
        </p:txBody>
      </p:sp>
    </p:spTree>
    <p:extLst>
      <p:ext uri="{BB962C8B-B14F-4D97-AF65-F5344CB8AC3E}">
        <p14:creationId xmlns:p14="http://schemas.microsoft.com/office/powerpoint/2010/main" val="136255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A19B-DF13-4312-B646-77AB3793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CROATIA – THE LAND OF 1000 ISLANDS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E0871-A953-40B2-B79F-EAA2F191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64083"/>
            <a:ext cx="9601200" cy="41033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1185 islands – 66 inhabited</a:t>
            </a:r>
          </a:p>
          <a:p>
            <a:pPr marL="383540" indent="-383540"/>
            <a:r>
              <a:rPr lang="en-US" dirty="0"/>
              <a:t>one of 10 nations in the world with more than 1000 islands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A picture containing indoor, reef, nature, blue&#10;&#10;Description automatically generated">
            <a:extLst>
              <a:ext uri="{FF2B5EF4-FFF2-40B4-BE49-F238E27FC236}">
                <a16:creationId xmlns:a16="http://schemas.microsoft.com/office/drawing/2014/main" id="{3E43B1F1-C302-49BD-A8E0-847C926F9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19825" y="3096643"/>
            <a:ext cx="5133583" cy="308641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138CE0C-3C02-443B-8905-3E3072A4E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62592" y="2901341"/>
            <a:ext cx="4371583" cy="32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9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7F709-D5F3-4417-BC5C-E30745BA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C6453-CFA2-417B-A939-74E39F8B2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59699"/>
            <a:ext cx="9601200" cy="42077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Goran Ivanišević - famous tennis player – won Wimbledon Championship in 2001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CACC45F-C323-47AD-9BB8-FCE61B125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84948" y="2389862"/>
            <a:ext cx="5133583" cy="38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00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8CD03-E609-4785-AC4D-02C3BAA02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43836"/>
            <a:ext cx="9601200" cy="48235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NBA players from Croatia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BCBD15D-FBE8-4029-95D4-75480F84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53852" y="1942041"/>
            <a:ext cx="2743199" cy="3683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1206FC-D64F-44E5-B5C3-E1636503205F}"/>
              </a:ext>
            </a:extLst>
          </p:cNvPr>
          <p:cNvSpPr txBox="1"/>
          <p:nvPr/>
        </p:nvSpPr>
        <p:spPr>
          <a:xfrm>
            <a:off x="2594975" y="568472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Toni </a:t>
            </a:r>
            <a:r>
              <a:rPr lang="en-US" dirty="0" err="1"/>
              <a:t>Kukoč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CFBC121-371E-4DF4-8056-6CCF04603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68867" y="1943433"/>
            <a:ext cx="3244239" cy="3680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A498A1-C69D-40F5-BC7E-6BECAB310382}"/>
              </a:ext>
            </a:extLst>
          </p:cNvPr>
          <p:cNvSpPr txBox="1"/>
          <p:nvPr/>
        </p:nvSpPr>
        <p:spPr>
          <a:xfrm>
            <a:off x="5838042" y="567102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Dražen Petrović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3D161BB-3E41-4428-98BC-325D38CA8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30849" y="1949009"/>
            <a:ext cx="2609588" cy="36802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DCF5A0-7D5F-4009-8A5D-C234D26A0CC2}"/>
              </a:ext>
            </a:extLst>
          </p:cNvPr>
          <p:cNvSpPr txBox="1"/>
          <p:nvPr/>
        </p:nvSpPr>
        <p:spPr>
          <a:xfrm>
            <a:off x="9644780" y="568864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Dino </a:t>
            </a:r>
            <a:r>
              <a:rPr lang="en-US" dirty="0" err="1"/>
              <a:t>Rađa</a:t>
            </a:r>
          </a:p>
        </p:txBody>
      </p:sp>
    </p:spTree>
    <p:extLst>
      <p:ext uri="{BB962C8B-B14F-4D97-AF65-F5344CB8AC3E}">
        <p14:creationId xmlns:p14="http://schemas.microsoft.com/office/powerpoint/2010/main" val="2845668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DB2E0-CFDF-4AB1-A1E0-E33524231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02083"/>
            <a:ext cx="9601200" cy="48653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dirty="0"/>
              <a:t>Croatian national football team – 2nd – FIFA World Cup Russia – 2018</a:t>
            </a:r>
          </a:p>
          <a:p>
            <a:pPr marL="383540" indent="-383540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A picture containing person, outdoor, standing, group&#10;&#10;Description automatically generated">
            <a:extLst>
              <a:ext uri="{FF2B5EF4-FFF2-40B4-BE49-F238E27FC236}">
                <a16:creationId xmlns:a16="http://schemas.microsoft.com/office/drawing/2014/main" id="{493F51B6-47F7-4982-BD7F-EE8F8EC09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3688" y="1998146"/>
            <a:ext cx="6480130" cy="402036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1674653-C3A9-4716-98F3-2289D1878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08078" y="1997901"/>
            <a:ext cx="2679349" cy="40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67205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TM00001241</Template>
  <TotalTime>12</TotalTime>
  <Words>296</Words>
  <Application>Microsoft Office PowerPoint</Application>
  <PresentationFormat>Široki zaslon</PresentationFormat>
  <Paragraphs>47</Paragraphs>
  <Slides>19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2" baseType="lpstr">
      <vt:lpstr>Calibri</vt:lpstr>
      <vt:lpstr>Franklin Gothic Book</vt:lpstr>
      <vt:lpstr>Crop</vt:lpstr>
      <vt:lpstr>WELCOME TO Croatia</vt:lpstr>
      <vt:lpstr>CROATIA IS</vt:lpstr>
      <vt:lpstr>GENERAL FACTS</vt:lpstr>
      <vt:lpstr>CAPITAL - ZAGREB</vt:lpstr>
      <vt:lpstr>PowerPoint prezentacija</vt:lpstr>
      <vt:lpstr>CROATIA – THE LAND OF 1000 ISLANDS</vt:lpstr>
      <vt:lpstr>INTERESTING FACTS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LITTLE COUNTRY WITH A BIG HEART.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Tina Ivčić</cp:lastModifiedBy>
  <cp:revision>361</cp:revision>
  <dcterms:created xsi:type="dcterms:W3CDTF">2021-04-12T07:49:40Z</dcterms:created>
  <dcterms:modified xsi:type="dcterms:W3CDTF">2021-05-15T16:15:48Z</dcterms:modified>
</cp:coreProperties>
</file>