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6" r:id="rId4"/>
    <p:sldId id="258" r:id="rId5"/>
    <p:sldId id="267" r:id="rId6"/>
    <p:sldId id="265" r:id="rId7"/>
    <p:sldId id="260" r:id="rId8"/>
    <p:sldId id="262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7" r:id="rId17"/>
    <p:sldId id="278" r:id="rId18"/>
    <p:sldId id="279" r:id="rId19"/>
    <p:sldId id="280" r:id="rId20"/>
    <p:sldId id="281" r:id="rId21"/>
    <p:sldId id="283" r:id="rId22"/>
    <p:sldId id="282" r:id="rId2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islav Rogulja" initials="TR" lastIdx="1" clrIdx="0">
    <p:extLst>
      <p:ext uri="{19B8F6BF-5375-455C-9EA6-DF929625EA0E}">
        <p15:presenceInfo xmlns:p15="http://schemas.microsoft.com/office/powerpoint/2012/main" userId="Tomislav Rogulj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12T13:25:19.948" idx="1">
    <p:pos x="7152" y="115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A1874A-F8C9-4EC6-BDEB-F670A2E74D34}" type="doc">
      <dgm:prSet loTypeId="urn:microsoft.com/office/officeart/2005/8/layout/cycle2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hr-HR"/>
        </a:p>
      </dgm:t>
    </dgm:pt>
    <dgm:pt modelId="{F665CD41-8376-4362-B97C-E25518CDC74B}">
      <dgm:prSet phldrT="[Tekst]" custT="1"/>
      <dgm:spPr>
        <a:solidFill>
          <a:schemeClr val="accent4">
            <a:hueOff val="0"/>
            <a:satOff val="0"/>
            <a:lumOff val="0"/>
            <a:alpha val="58000"/>
          </a:schemeClr>
        </a:solidFill>
      </dgm:spPr>
      <dgm:t>
        <a:bodyPr/>
        <a:lstStyle/>
        <a:p>
          <a:r>
            <a:rPr lang="hr-HR" sz="3200" b="1" dirty="0">
              <a:solidFill>
                <a:schemeClr val="tx1"/>
              </a:solidFill>
            </a:rPr>
            <a:t>PODIGNI SVIJEST</a:t>
          </a:r>
        </a:p>
      </dgm:t>
    </dgm:pt>
    <dgm:pt modelId="{04A89D0D-C078-4272-9875-97E56C84049E}" type="parTrans" cxnId="{A8AEEACD-FA58-4104-A037-BCE200FD3D8E}">
      <dgm:prSet/>
      <dgm:spPr/>
      <dgm:t>
        <a:bodyPr/>
        <a:lstStyle/>
        <a:p>
          <a:endParaRPr lang="hr-HR"/>
        </a:p>
      </dgm:t>
    </dgm:pt>
    <dgm:pt modelId="{1FFE0D70-DCCD-4A4F-8039-C7837A3F42D8}" type="sibTrans" cxnId="{A8AEEACD-FA58-4104-A037-BCE200FD3D8E}">
      <dgm:prSet/>
      <dgm:spPr/>
      <dgm:t>
        <a:bodyPr/>
        <a:lstStyle/>
        <a:p>
          <a:endParaRPr lang="hr-HR"/>
        </a:p>
      </dgm:t>
    </dgm:pt>
    <dgm:pt modelId="{7085DAF6-35BF-4C3B-AABB-CC35AC8AC804}">
      <dgm:prSet phldrT="[Tekst]" custT="1"/>
      <dgm:spPr/>
      <dgm:t>
        <a:bodyPr/>
        <a:lstStyle/>
        <a:p>
          <a:r>
            <a:rPr lang="hr-HR" sz="3600" b="1" dirty="0">
              <a:solidFill>
                <a:schemeClr val="tx1"/>
              </a:solidFill>
            </a:rPr>
            <a:t>RECI „NE, HVALA”</a:t>
          </a:r>
        </a:p>
      </dgm:t>
    </dgm:pt>
    <dgm:pt modelId="{E8E8B40C-CC57-4DFB-8AEA-D518512B0753}" type="parTrans" cxnId="{B890F93E-BE6E-42E1-A628-CBCD179F0086}">
      <dgm:prSet/>
      <dgm:spPr/>
      <dgm:t>
        <a:bodyPr/>
        <a:lstStyle/>
        <a:p>
          <a:endParaRPr lang="hr-HR"/>
        </a:p>
      </dgm:t>
    </dgm:pt>
    <dgm:pt modelId="{40422641-E495-43EB-8B23-DF7E272FAC0B}" type="sibTrans" cxnId="{B890F93E-BE6E-42E1-A628-CBCD179F0086}">
      <dgm:prSet/>
      <dgm:spPr/>
      <dgm:t>
        <a:bodyPr/>
        <a:lstStyle/>
        <a:p>
          <a:endParaRPr lang="hr-HR"/>
        </a:p>
      </dgm:t>
    </dgm:pt>
    <dgm:pt modelId="{A777BE96-8F97-470A-AF4D-5DE181139949}">
      <dgm:prSet phldrT="[Tekst]" custT="1"/>
      <dgm:spPr/>
      <dgm:t>
        <a:bodyPr/>
        <a:lstStyle/>
        <a:p>
          <a:r>
            <a:rPr lang="hr-HR" sz="3600" b="1" dirty="0">
              <a:solidFill>
                <a:schemeClr val="tx1"/>
              </a:solidFill>
            </a:rPr>
            <a:t>SMANJI</a:t>
          </a:r>
        </a:p>
      </dgm:t>
    </dgm:pt>
    <dgm:pt modelId="{B705FD4C-243A-4024-A431-6627A68F88E2}" type="parTrans" cxnId="{589BF33A-F4E9-43F8-87F2-1213010E877D}">
      <dgm:prSet/>
      <dgm:spPr/>
      <dgm:t>
        <a:bodyPr/>
        <a:lstStyle/>
        <a:p>
          <a:endParaRPr lang="hr-HR"/>
        </a:p>
      </dgm:t>
    </dgm:pt>
    <dgm:pt modelId="{6E4B0781-B939-4CAF-8060-C7C0FAAE2534}" type="sibTrans" cxnId="{589BF33A-F4E9-43F8-87F2-1213010E877D}">
      <dgm:prSet/>
      <dgm:spPr/>
      <dgm:t>
        <a:bodyPr/>
        <a:lstStyle/>
        <a:p>
          <a:endParaRPr lang="hr-HR"/>
        </a:p>
      </dgm:t>
    </dgm:pt>
    <dgm:pt modelId="{DF90C6EB-A231-479E-81D9-DA6D6C3D0BB7}">
      <dgm:prSet phldrT="[Tekst]" custT="1"/>
      <dgm:spPr/>
      <dgm:t>
        <a:bodyPr/>
        <a:lstStyle/>
        <a:p>
          <a:r>
            <a:rPr lang="hr-HR" sz="3600" b="1" dirty="0">
              <a:solidFill>
                <a:schemeClr val="tx1"/>
              </a:solidFill>
            </a:rPr>
            <a:t>PONOVNO KORISTI</a:t>
          </a:r>
        </a:p>
      </dgm:t>
    </dgm:pt>
    <dgm:pt modelId="{65F81019-1B45-4EF5-A290-A6FA7E70C951}" type="parTrans" cxnId="{B6DD3DF0-8B07-4313-8B18-D90C9E740366}">
      <dgm:prSet/>
      <dgm:spPr/>
      <dgm:t>
        <a:bodyPr/>
        <a:lstStyle/>
        <a:p>
          <a:endParaRPr lang="hr-HR"/>
        </a:p>
      </dgm:t>
    </dgm:pt>
    <dgm:pt modelId="{1195951F-052C-43ED-815A-C93CB75C4361}" type="sibTrans" cxnId="{B6DD3DF0-8B07-4313-8B18-D90C9E740366}">
      <dgm:prSet/>
      <dgm:spPr/>
      <dgm:t>
        <a:bodyPr/>
        <a:lstStyle/>
        <a:p>
          <a:endParaRPr lang="hr-HR"/>
        </a:p>
      </dgm:t>
    </dgm:pt>
    <dgm:pt modelId="{35ECD903-822D-41CC-96A4-52F190A8A789}">
      <dgm:prSet phldrT="[Tekst]" custT="1"/>
      <dgm:spPr/>
      <dgm:t>
        <a:bodyPr/>
        <a:lstStyle/>
        <a:p>
          <a:r>
            <a:rPr lang="hr-HR" sz="2800" b="1" dirty="0">
              <a:solidFill>
                <a:schemeClr val="tx1"/>
              </a:solidFill>
            </a:rPr>
            <a:t>RECIKLIRAJ</a:t>
          </a:r>
        </a:p>
      </dgm:t>
    </dgm:pt>
    <dgm:pt modelId="{32B16983-2D6D-4CBA-AAFF-AD0762A85B4F}" type="parTrans" cxnId="{28AF9769-4BC4-4C25-9767-D65191F63357}">
      <dgm:prSet/>
      <dgm:spPr/>
      <dgm:t>
        <a:bodyPr/>
        <a:lstStyle/>
        <a:p>
          <a:endParaRPr lang="hr-HR"/>
        </a:p>
      </dgm:t>
    </dgm:pt>
    <dgm:pt modelId="{1047A195-6E03-4F29-A768-1D50613E8F9E}" type="sibTrans" cxnId="{28AF9769-4BC4-4C25-9767-D65191F63357}">
      <dgm:prSet/>
      <dgm:spPr/>
      <dgm:t>
        <a:bodyPr/>
        <a:lstStyle/>
        <a:p>
          <a:endParaRPr lang="hr-HR"/>
        </a:p>
      </dgm:t>
    </dgm:pt>
    <dgm:pt modelId="{4CCCE932-7043-4403-AF34-EC0B3D078FC2}" type="pres">
      <dgm:prSet presAssocID="{4EA1874A-F8C9-4EC6-BDEB-F670A2E74D34}" presName="cycle" presStyleCnt="0">
        <dgm:presLayoutVars>
          <dgm:dir/>
          <dgm:resizeHandles val="exact"/>
        </dgm:presLayoutVars>
      </dgm:prSet>
      <dgm:spPr/>
    </dgm:pt>
    <dgm:pt modelId="{0B1AC63A-CDAA-4CBE-9B91-78FCB731223C}" type="pres">
      <dgm:prSet presAssocID="{F665CD41-8376-4362-B97C-E25518CDC74B}" presName="node" presStyleLbl="node1" presStyleIdx="0" presStyleCnt="5" custScaleX="171695" custRadScaleRad="100065" custRadScaleInc="-2661">
        <dgm:presLayoutVars>
          <dgm:bulletEnabled val="1"/>
        </dgm:presLayoutVars>
      </dgm:prSet>
      <dgm:spPr/>
    </dgm:pt>
    <dgm:pt modelId="{235822C9-9ADB-4EBC-9045-8ABFCA87652F}" type="pres">
      <dgm:prSet presAssocID="{1FFE0D70-DCCD-4A4F-8039-C7837A3F42D8}" presName="sibTrans" presStyleLbl="sibTrans2D1" presStyleIdx="0" presStyleCnt="5"/>
      <dgm:spPr/>
    </dgm:pt>
    <dgm:pt modelId="{FF14846B-2EE8-4AE1-BE5D-B33E51C49839}" type="pres">
      <dgm:prSet presAssocID="{1FFE0D70-DCCD-4A4F-8039-C7837A3F42D8}" presName="connectorText" presStyleLbl="sibTrans2D1" presStyleIdx="0" presStyleCnt="5"/>
      <dgm:spPr/>
    </dgm:pt>
    <dgm:pt modelId="{86769FAE-207C-4C4B-822B-B97321E9AF1E}" type="pres">
      <dgm:prSet presAssocID="{7085DAF6-35BF-4C3B-AABB-CC35AC8AC804}" presName="node" presStyleLbl="node1" presStyleIdx="1" presStyleCnt="5" custScaleX="170876">
        <dgm:presLayoutVars>
          <dgm:bulletEnabled val="1"/>
        </dgm:presLayoutVars>
      </dgm:prSet>
      <dgm:spPr/>
    </dgm:pt>
    <dgm:pt modelId="{04B5430D-4090-409F-A463-1CAB18734C61}" type="pres">
      <dgm:prSet presAssocID="{40422641-E495-43EB-8B23-DF7E272FAC0B}" presName="sibTrans" presStyleLbl="sibTrans2D1" presStyleIdx="1" presStyleCnt="5"/>
      <dgm:spPr/>
    </dgm:pt>
    <dgm:pt modelId="{F0FD72EA-D1F8-41C8-9117-6841D12D4C1F}" type="pres">
      <dgm:prSet presAssocID="{40422641-E495-43EB-8B23-DF7E272FAC0B}" presName="connectorText" presStyleLbl="sibTrans2D1" presStyleIdx="1" presStyleCnt="5"/>
      <dgm:spPr/>
    </dgm:pt>
    <dgm:pt modelId="{F3A72EB3-BFCB-4EA8-9B53-1A84912EF7AF}" type="pres">
      <dgm:prSet presAssocID="{A777BE96-8F97-470A-AF4D-5DE181139949}" presName="node" presStyleLbl="node1" presStyleIdx="2" presStyleCnt="5" custScaleX="112585">
        <dgm:presLayoutVars>
          <dgm:bulletEnabled val="1"/>
        </dgm:presLayoutVars>
      </dgm:prSet>
      <dgm:spPr/>
    </dgm:pt>
    <dgm:pt modelId="{4095FC31-630E-44B8-8D05-E234F98D953F}" type="pres">
      <dgm:prSet presAssocID="{6E4B0781-B939-4CAF-8060-C7C0FAAE2534}" presName="sibTrans" presStyleLbl="sibTrans2D1" presStyleIdx="2" presStyleCnt="5"/>
      <dgm:spPr/>
    </dgm:pt>
    <dgm:pt modelId="{8182D825-EFCB-4659-8916-AD67B568DD56}" type="pres">
      <dgm:prSet presAssocID="{6E4B0781-B939-4CAF-8060-C7C0FAAE2534}" presName="connectorText" presStyleLbl="sibTrans2D1" presStyleIdx="2" presStyleCnt="5"/>
      <dgm:spPr/>
    </dgm:pt>
    <dgm:pt modelId="{0938C5B2-5161-42DC-A5FE-C493749A7C97}" type="pres">
      <dgm:prSet presAssocID="{DF90C6EB-A231-479E-81D9-DA6D6C3D0BB7}" presName="node" presStyleLbl="node1" presStyleIdx="3" presStyleCnt="5" custScaleX="145539">
        <dgm:presLayoutVars>
          <dgm:bulletEnabled val="1"/>
        </dgm:presLayoutVars>
      </dgm:prSet>
      <dgm:spPr/>
    </dgm:pt>
    <dgm:pt modelId="{F2085338-F3B6-4AEE-9760-8BA00B0A8943}" type="pres">
      <dgm:prSet presAssocID="{1195951F-052C-43ED-815A-C93CB75C4361}" presName="sibTrans" presStyleLbl="sibTrans2D1" presStyleIdx="3" presStyleCnt="5"/>
      <dgm:spPr/>
    </dgm:pt>
    <dgm:pt modelId="{ABFD9273-60F2-4C4D-A2B8-2B13A833EAB8}" type="pres">
      <dgm:prSet presAssocID="{1195951F-052C-43ED-815A-C93CB75C4361}" presName="connectorText" presStyleLbl="sibTrans2D1" presStyleIdx="3" presStyleCnt="5"/>
      <dgm:spPr/>
    </dgm:pt>
    <dgm:pt modelId="{D39E4B12-4F94-4959-A1B6-622E0032BB2B}" type="pres">
      <dgm:prSet presAssocID="{35ECD903-822D-41CC-96A4-52F190A8A789}" presName="node" presStyleLbl="node1" presStyleIdx="4" presStyleCnt="5" custScaleX="131163">
        <dgm:presLayoutVars>
          <dgm:bulletEnabled val="1"/>
        </dgm:presLayoutVars>
      </dgm:prSet>
      <dgm:spPr/>
    </dgm:pt>
    <dgm:pt modelId="{A969DE6F-DCFD-4DCC-BFA0-1DBAC5D689AC}" type="pres">
      <dgm:prSet presAssocID="{1047A195-6E03-4F29-A768-1D50613E8F9E}" presName="sibTrans" presStyleLbl="sibTrans2D1" presStyleIdx="4" presStyleCnt="5"/>
      <dgm:spPr/>
    </dgm:pt>
    <dgm:pt modelId="{D55D3C1F-7998-45DF-B8E2-64E3316A3799}" type="pres">
      <dgm:prSet presAssocID="{1047A195-6E03-4F29-A768-1D50613E8F9E}" presName="connectorText" presStyleLbl="sibTrans2D1" presStyleIdx="4" presStyleCnt="5"/>
      <dgm:spPr/>
    </dgm:pt>
  </dgm:ptLst>
  <dgm:cxnLst>
    <dgm:cxn modelId="{A9A41E03-CBA2-400C-8CDC-D7A43524E43E}" type="presOf" srcId="{1195951F-052C-43ED-815A-C93CB75C4361}" destId="{F2085338-F3B6-4AEE-9760-8BA00B0A8943}" srcOrd="0" destOrd="0" presId="urn:microsoft.com/office/officeart/2005/8/layout/cycle2"/>
    <dgm:cxn modelId="{B6129A08-86D3-4F98-8E5E-8EC4B31FF222}" type="presOf" srcId="{DF90C6EB-A231-479E-81D9-DA6D6C3D0BB7}" destId="{0938C5B2-5161-42DC-A5FE-C493749A7C97}" srcOrd="0" destOrd="0" presId="urn:microsoft.com/office/officeart/2005/8/layout/cycle2"/>
    <dgm:cxn modelId="{1F73800C-728E-4A0B-92EF-3A6B0DF9AFAF}" type="presOf" srcId="{1047A195-6E03-4F29-A768-1D50613E8F9E}" destId="{D55D3C1F-7998-45DF-B8E2-64E3316A3799}" srcOrd="1" destOrd="0" presId="urn:microsoft.com/office/officeart/2005/8/layout/cycle2"/>
    <dgm:cxn modelId="{24FB9913-4F0E-4C5F-BE81-B2432AC1309D}" type="presOf" srcId="{40422641-E495-43EB-8B23-DF7E272FAC0B}" destId="{04B5430D-4090-409F-A463-1CAB18734C61}" srcOrd="0" destOrd="0" presId="urn:microsoft.com/office/officeart/2005/8/layout/cycle2"/>
    <dgm:cxn modelId="{CDF3A926-49C1-4ADD-89B7-F360378D04AF}" type="presOf" srcId="{40422641-E495-43EB-8B23-DF7E272FAC0B}" destId="{F0FD72EA-D1F8-41C8-9117-6841D12D4C1F}" srcOrd="1" destOrd="0" presId="urn:microsoft.com/office/officeart/2005/8/layout/cycle2"/>
    <dgm:cxn modelId="{A4ED852B-BC23-4F46-B3D5-87023A30D112}" type="presOf" srcId="{4EA1874A-F8C9-4EC6-BDEB-F670A2E74D34}" destId="{4CCCE932-7043-4403-AF34-EC0B3D078FC2}" srcOrd="0" destOrd="0" presId="urn:microsoft.com/office/officeart/2005/8/layout/cycle2"/>
    <dgm:cxn modelId="{589BF33A-F4E9-43F8-87F2-1213010E877D}" srcId="{4EA1874A-F8C9-4EC6-BDEB-F670A2E74D34}" destId="{A777BE96-8F97-470A-AF4D-5DE181139949}" srcOrd="2" destOrd="0" parTransId="{B705FD4C-243A-4024-A431-6627A68F88E2}" sibTransId="{6E4B0781-B939-4CAF-8060-C7C0FAAE2534}"/>
    <dgm:cxn modelId="{B890F93E-BE6E-42E1-A628-CBCD179F0086}" srcId="{4EA1874A-F8C9-4EC6-BDEB-F670A2E74D34}" destId="{7085DAF6-35BF-4C3B-AABB-CC35AC8AC804}" srcOrd="1" destOrd="0" parTransId="{E8E8B40C-CC57-4DFB-8AEA-D518512B0753}" sibTransId="{40422641-E495-43EB-8B23-DF7E272FAC0B}"/>
    <dgm:cxn modelId="{E399B63F-9607-4889-9FCA-75355BFF1F71}" type="presOf" srcId="{A777BE96-8F97-470A-AF4D-5DE181139949}" destId="{F3A72EB3-BFCB-4EA8-9B53-1A84912EF7AF}" srcOrd="0" destOrd="0" presId="urn:microsoft.com/office/officeart/2005/8/layout/cycle2"/>
    <dgm:cxn modelId="{657B945D-935B-48A5-A224-367B2B9AE9CD}" type="presOf" srcId="{35ECD903-822D-41CC-96A4-52F190A8A789}" destId="{D39E4B12-4F94-4959-A1B6-622E0032BB2B}" srcOrd="0" destOrd="0" presId="urn:microsoft.com/office/officeart/2005/8/layout/cycle2"/>
    <dgm:cxn modelId="{39EF1068-2366-4E3F-A600-953AD85AC783}" type="presOf" srcId="{6E4B0781-B939-4CAF-8060-C7C0FAAE2534}" destId="{8182D825-EFCB-4659-8916-AD67B568DD56}" srcOrd="1" destOrd="0" presId="urn:microsoft.com/office/officeart/2005/8/layout/cycle2"/>
    <dgm:cxn modelId="{51FCE868-84A6-4922-AE04-88CB551E662D}" type="presOf" srcId="{1FFE0D70-DCCD-4A4F-8039-C7837A3F42D8}" destId="{235822C9-9ADB-4EBC-9045-8ABFCA87652F}" srcOrd="0" destOrd="0" presId="urn:microsoft.com/office/officeart/2005/8/layout/cycle2"/>
    <dgm:cxn modelId="{28AF9769-4BC4-4C25-9767-D65191F63357}" srcId="{4EA1874A-F8C9-4EC6-BDEB-F670A2E74D34}" destId="{35ECD903-822D-41CC-96A4-52F190A8A789}" srcOrd="4" destOrd="0" parTransId="{32B16983-2D6D-4CBA-AAFF-AD0762A85B4F}" sibTransId="{1047A195-6E03-4F29-A768-1D50613E8F9E}"/>
    <dgm:cxn modelId="{A2A38672-DD49-4F7B-A89E-84303ED7C5EB}" type="presOf" srcId="{7085DAF6-35BF-4C3B-AABB-CC35AC8AC804}" destId="{86769FAE-207C-4C4B-822B-B97321E9AF1E}" srcOrd="0" destOrd="0" presId="urn:microsoft.com/office/officeart/2005/8/layout/cycle2"/>
    <dgm:cxn modelId="{40ED177D-252C-4E61-842A-A655EC72DC57}" type="presOf" srcId="{6E4B0781-B939-4CAF-8060-C7C0FAAE2534}" destId="{4095FC31-630E-44B8-8D05-E234F98D953F}" srcOrd="0" destOrd="0" presId="urn:microsoft.com/office/officeart/2005/8/layout/cycle2"/>
    <dgm:cxn modelId="{5A08B7AB-1430-455F-A6A4-E2312D55339A}" type="presOf" srcId="{1047A195-6E03-4F29-A768-1D50613E8F9E}" destId="{A969DE6F-DCFD-4DCC-BFA0-1DBAC5D689AC}" srcOrd="0" destOrd="0" presId="urn:microsoft.com/office/officeart/2005/8/layout/cycle2"/>
    <dgm:cxn modelId="{A8AEEACD-FA58-4104-A037-BCE200FD3D8E}" srcId="{4EA1874A-F8C9-4EC6-BDEB-F670A2E74D34}" destId="{F665CD41-8376-4362-B97C-E25518CDC74B}" srcOrd="0" destOrd="0" parTransId="{04A89D0D-C078-4272-9875-97E56C84049E}" sibTransId="{1FFE0D70-DCCD-4A4F-8039-C7837A3F42D8}"/>
    <dgm:cxn modelId="{E1351BD0-E81C-462B-94E0-63B3B906E39E}" type="presOf" srcId="{1FFE0D70-DCCD-4A4F-8039-C7837A3F42D8}" destId="{FF14846B-2EE8-4AE1-BE5D-B33E51C49839}" srcOrd="1" destOrd="0" presId="urn:microsoft.com/office/officeart/2005/8/layout/cycle2"/>
    <dgm:cxn modelId="{A049BAE3-3351-4527-ABB4-34BC6CB51543}" type="presOf" srcId="{F665CD41-8376-4362-B97C-E25518CDC74B}" destId="{0B1AC63A-CDAA-4CBE-9B91-78FCB731223C}" srcOrd="0" destOrd="0" presId="urn:microsoft.com/office/officeart/2005/8/layout/cycle2"/>
    <dgm:cxn modelId="{4F125BEE-D661-4AC3-A88C-646814AA38E2}" type="presOf" srcId="{1195951F-052C-43ED-815A-C93CB75C4361}" destId="{ABFD9273-60F2-4C4D-A2B8-2B13A833EAB8}" srcOrd="1" destOrd="0" presId="urn:microsoft.com/office/officeart/2005/8/layout/cycle2"/>
    <dgm:cxn modelId="{B6DD3DF0-8B07-4313-8B18-D90C9E740366}" srcId="{4EA1874A-F8C9-4EC6-BDEB-F670A2E74D34}" destId="{DF90C6EB-A231-479E-81D9-DA6D6C3D0BB7}" srcOrd="3" destOrd="0" parTransId="{65F81019-1B45-4EF5-A290-A6FA7E70C951}" sibTransId="{1195951F-052C-43ED-815A-C93CB75C4361}"/>
    <dgm:cxn modelId="{B8C6219E-5F40-44A8-923F-6861FD806DE7}" type="presParOf" srcId="{4CCCE932-7043-4403-AF34-EC0B3D078FC2}" destId="{0B1AC63A-CDAA-4CBE-9B91-78FCB731223C}" srcOrd="0" destOrd="0" presId="urn:microsoft.com/office/officeart/2005/8/layout/cycle2"/>
    <dgm:cxn modelId="{68E9909B-1B69-44F1-A84A-40516E6868CB}" type="presParOf" srcId="{4CCCE932-7043-4403-AF34-EC0B3D078FC2}" destId="{235822C9-9ADB-4EBC-9045-8ABFCA87652F}" srcOrd="1" destOrd="0" presId="urn:microsoft.com/office/officeart/2005/8/layout/cycle2"/>
    <dgm:cxn modelId="{409BC13A-BFB2-4C19-9E23-87AF343CAD53}" type="presParOf" srcId="{235822C9-9ADB-4EBC-9045-8ABFCA87652F}" destId="{FF14846B-2EE8-4AE1-BE5D-B33E51C49839}" srcOrd="0" destOrd="0" presId="urn:microsoft.com/office/officeart/2005/8/layout/cycle2"/>
    <dgm:cxn modelId="{C191463E-721B-4F1A-B69A-15A4339572FC}" type="presParOf" srcId="{4CCCE932-7043-4403-AF34-EC0B3D078FC2}" destId="{86769FAE-207C-4C4B-822B-B97321E9AF1E}" srcOrd="2" destOrd="0" presId="urn:microsoft.com/office/officeart/2005/8/layout/cycle2"/>
    <dgm:cxn modelId="{374FA360-A3EC-4D57-AF74-9FD71D7ED750}" type="presParOf" srcId="{4CCCE932-7043-4403-AF34-EC0B3D078FC2}" destId="{04B5430D-4090-409F-A463-1CAB18734C61}" srcOrd="3" destOrd="0" presId="urn:microsoft.com/office/officeart/2005/8/layout/cycle2"/>
    <dgm:cxn modelId="{1A9F0CC1-938C-439D-941A-76AE5248C18B}" type="presParOf" srcId="{04B5430D-4090-409F-A463-1CAB18734C61}" destId="{F0FD72EA-D1F8-41C8-9117-6841D12D4C1F}" srcOrd="0" destOrd="0" presId="urn:microsoft.com/office/officeart/2005/8/layout/cycle2"/>
    <dgm:cxn modelId="{2AF99EB5-F4D6-4E8B-A018-6CDAB7349DB1}" type="presParOf" srcId="{4CCCE932-7043-4403-AF34-EC0B3D078FC2}" destId="{F3A72EB3-BFCB-4EA8-9B53-1A84912EF7AF}" srcOrd="4" destOrd="0" presId="urn:microsoft.com/office/officeart/2005/8/layout/cycle2"/>
    <dgm:cxn modelId="{4E31A92F-C4A5-4880-950F-A6A5001CDE9F}" type="presParOf" srcId="{4CCCE932-7043-4403-AF34-EC0B3D078FC2}" destId="{4095FC31-630E-44B8-8D05-E234F98D953F}" srcOrd="5" destOrd="0" presId="urn:microsoft.com/office/officeart/2005/8/layout/cycle2"/>
    <dgm:cxn modelId="{7E3DA818-5AAB-489F-86C5-FBBC90AEF36B}" type="presParOf" srcId="{4095FC31-630E-44B8-8D05-E234F98D953F}" destId="{8182D825-EFCB-4659-8916-AD67B568DD56}" srcOrd="0" destOrd="0" presId="urn:microsoft.com/office/officeart/2005/8/layout/cycle2"/>
    <dgm:cxn modelId="{F8BCB97C-C2EC-4C29-BC90-2EB711E125B6}" type="presParOf" srcId="{4CCCE932-7043-4403-AF34-EC0B3D078FC2}" destId="{0938C5B2-5161-42DC-A5FE-C493749A7C97}" srcOrd="6" destOrd="0" presId="urn:microsoft.com/office/officeart/2005/8/layout/cycle2"/>
    <dgm:cxn modelId="{E8F653E7-4D1F-45A7-AFD5-B425E135A76B}" type="presParOf" srcId="{4CCCE932-7043-4403-AF34-EC0B3D078FC2}" destId="{F2085338-F3B6-4AEE-9760-8BA00B0A8943}" srcOrd="7" destOrd="0" presId="urn:microsoft.com/office/officeart/2005/8/layout/cycle2"/>
    <dgm:cxn modelId="{EDE1061D-1164-4BB5-83E7-CB7CABED01F4}" type="presParOf" srcId="{F2085338-F3B6-4AEE-9760-8BA00B0A8943}" destId="{ABFD9273-60F2-4C4D-A2B8-2B13A833EAB8}" srcOrd="0" destOrd="0" presId="urn:microsoft.com/office/officeart/2005/8/layout/cycle2"/>
    <dgm:cxn modelId="{8EB4B8EB-0746-4C6B-AC7E-1ED2CF49E12B}" type="presParOf" srcId="{4CCCE932-7043-4403-AF34-EC0B3D078FC2}" destId="{D39E4B12-4F94-4959-A1B6-622E0032BB2B}" srcOrd="8" destOrd="0" presId="urn:microsoft.com/office/officeart/2005/8/layout/cycle2"/>
    <dgm:cxn modelId="{D876A5F4-B518-46F2-86B0-8980756AED11}" type="presParOf" srcId="{4CCCE932-7043-4403-AF34-EC0B3D078FC2}" destId="{A969DE6F-DCFD-4DCC-BFA0-1DBAC5D689AC}" srcOrd="9" destOrd="0" presId="urn:microsoft.com/office/officeart/2005/8/layout/cycle2"/>
    <dgm:cxn modelId="{B96AD95C-831B-4FD6-B6BD-94B5EF1EDCAD}" type="presParOf" srcId="{A969DE6F-DCFD-4DCC-BFA0-1DBAC5D689AC}" destId="{D55D3C1F-7998-45DF-B8E2-64E3316A3799}" srcOrd="0" destOrd="0" presId="urn:microsoft.com/office/officeart/2005/8/layout/cycle2"/>
  </dgm:cxnLst>
  <dgm:bg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AC63A-CDAA-4CBE-9B91-78FCB731223C}">
      <dsp:nvSpPr>
        <dsp:cNvPr id="0" name=""/>
        <dsp:cNvSpPr/>
      </dsp:nvSpPr>
      <dsp:spPr>
        <a:xfrm>
          <a:off x="4012492" y="0"/>
          <a:ext cx="3554374" cy="2070167"/>
        </a:xfrm>
        <a:prstGeom prst="ellipse">
          <a:avLst/>
        </a:prstGeom>
        <a:solidFill>
          <a:schemeClr val="accent4">
            <a:hueOff val="0"/>
            <a:satOff val="0"/>
            <a:lumOff val="0"/>
            <a:alpha val="5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 dirty="0">
              <a:solidFill>
                <a:schemeClr val="tx1"/>
              </a:solidFill>
            </a:rPr>
            <a:t>PODIGNI SVIJEST</a:t>
          </a:r>
        </a:p>
      </dsp:txBody>
      <dsp:txXfrm>
        <a:off x="4533018" y="303169"/>
        <a:ext cx="2513322" cy="1463829"/>
      </dsp:txXfrm>
    </dsp:sp>
    <dsp:sp modelId="{235822C9-9ADB-4EBC-9045-8ABFCA87652F}">
      <dsp:nvSpPr>
        <dsp:cNvPr id="0" name=""/>
        <dsp:cNvSpPr/>
      </dsp:nvSpPr>
      <dsp:spPr>
        <a:xfrm rot="2132764">
          <a:off x="6962952" y="1597672"/>
          <a:ext cx="206066" cy="6986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3000" kern="1200"/>
        </a:p>
      </dsp:txBody>
      <dsp:txXfrm>
        <a:off x="6968712" y="1719438"/>
        <a:ext cx="144246" cy="419209"/>
      </dsp:txXfrm>
    </dsp:sp>
    <dsp:sp modelId="{86769FAE-207C-4C4B-822B-B97321E9AF1E}">
      <dsp:nvSpPr>
        <dsp:cNvPr id="0" name=""/>
        <dsp:cNvSpPr/>
      </dsp:nvSpPr>
      <dsp:spPr>
        <a:xfrm>
          <a:off x="6580924" y="1829105"/>
          <a:ext cx="3537419" cy="2070167"/>
        </a:xfrm>
        <a:prstGeom prst="ellipse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600" b="1" kern="1200" dirty="0">
              <a:solidFill>
                <a:schemeClr val="tx1"/>
              </a:solidFill>
            </a:rPr>
            <a:t>RECI „NE, HVALA”</a:t>
          </a:r>
        </a:p>
      </dsp:txBody>
      <dsp:txXfrm>
        <a:off x="7098967" y="2132274"/>
        <a:ext cx="2501333" cy="1463829"/>
      </dsp:txXfrm>
    </dsp:sp>
    <dsp:sp modelId="{04B5430D-4090-409F-A463-1CAB18734C61}">
      <dsp:nvSpPr>
        <dsp:cNvPr id="0" name=""/>
        <dsp:cNvSpPr/>
      </dsp:nvSpPr>
      <dsp:spPr>
        <a:xfrm rot="6480000">
          <a:off x="7606557" y="3990534"/>
          <a:ext cx="527195" cy="6986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3000" kern="1200"/>
        </a:p>
      </dsp:txBody>
      <dsp:txXfrm rot="10800000">
        <a:off x="7710073" y="4055061"/>
        <a:ext cx="369037" cy="419209"/>
      </dsp:txXfrm>
    </dsp:sp>
    <dsp:sp modelId="{F3A72EB3-BFCB-4EA8-9B53-1A84912EF7AF}">
      <dsp:nvSpPr>
        <dsp:cNvPr id="0" name=""/>
        <dsp:cNvSpPr/>
      </dsp:nvSpPr>
      <dsp:spPr>
        <a:xfrm>
          <a:off x="6223372" y="4786490"/>
          <a:ext cx="2330698" cy="2070167"/>
        </a:xfrm>
        <a:prstGeom prst="ellipse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600" b="1" kern="1200" dirty="0">
              <a:solidFill>
                <a:schemeClr val="tx1"/>
              </a:solidFill>
            </a:rPr>
            <a:t>SMANJI</a:t>
          </a:r>
        </a:p>
      </dsp:txBody>
      <dsp:txXfrm>
        <a:off x="6564695" y="5089659"/>
        <a:ext cx="1648052" cy="1463829"/>
      </dsp:txXfrm>
    </dsp:sp>
    <dsp:sp modelId="{4095FC31-630E-44B8-8D05-E234F98D953F}">
      <dsp:nvSpPr>
        <dsp:cNvPr id="0" name=""/>
        <dsp:cNvSpPr/>
      </dsp:nvSpPr>
      <dsp:spPr>
        <a:xfrm rot="10800000">
          <a:off x="5895038" y="5472233"/>
          <a:ext cx="232022" cy="6986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3000" kern="1200"/>
        </a:p>
      </dsp:txBody>
      <dsp:txXfrm rot="10800000">
        <a:off x="5964645" y="5611969"/>
        <a:ext cx="162415" cy="419209"/>
      </dsp:txXfrm>
    </dsp:sp>
    <dsp:sp modelId="{0938C5B2-5161-42DC-A5FE-C493749A7C97}">
      <dsp:nvSpPr>
        <dsp:cNvPr id="0" name=""/>
        <dsp:cNvSpPr/>
      </dsp:nvSpPr>
      <dsp:spPr>
        <a:xfrm>
          <a:off x="2772692" y="4786490"/>
          <a:ext cx="3012901" cy="2070167"/>
        </a:xfrm>
        <a:prstGeom prst="ellipse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600" b="1" kern="1200" dirty="0">
              <a:solidFill>
                <a:schemeClr val="tx1"/>
              </a:solidFill>
            </a:rPr>
            <a:t>PONOVNO KORISTI</a:t>
          </a:r>
        </a:p>
      </dsp:txBody>
      <dsp:txXfrm>
        <a:off x="3213921" y="5089659"/>
        <a:ext cx="2130443" cy="1463829"/>
      </dsp:txXfrm>
    </dsp:sp>
    <dsp:sp modelId="{F2085338-F3B6-4AEE-9760-8BA00B0A8943}">
      <dsp:nvSpPr>
        <dsp:cNvPr id="0" name=""/>
        <dsp:cNvSpPr/>
      </dsp:nvSpPr>
      <dsp:spPr>
        <a:xfrm rot="15120000">
          <a:off x="3539783" y="4004927"/>
          <a:ext cx="525206" cy="6986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3000" kern="1200"/>
        </a:p>
      </dsp:txBody>
      <dsp:txXfrm rot="10800000">
        <a:off x="3642909" y="4219588"/>
        <a:ext cx="367644" cy="419209"/>
      </dsp:txXfrm>
    </dsp:sp>
    <dsp:sp modelId="{D39E4B12-4F94-4959-A1B6-622E0032BB2B}">
      <dsp:nvSpPr>
        <dsp:cNvPr id="0" name=""/>
        <dsp:cNvSpPr/>
      </dsp:nvSpPr>
      <dsp:spPr>
        <a:xfrm>
          <a:off x="1960583" y="1829105"/>
          <a:ext cx="2715294" cy="2070167"/>
        </a:xfrm>
        <a:prstGeom prst="ellips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1" kern="1200" dirty="0">
              <a:solidFill>
                <a:schemeClr val="tx1"/>
              </a:solidFill>
            </a:rPr>
            <a:t>RECIKLIRAJ</a:t>
          </a:r>
        </a:p>
      </dsp:txBody>
      <dsp:txXfrm>
        <a:off x="2358229" y="2132274"/>
        <a:ext cx="1920002" cy="1463829"/>
      </dsp:txXfrm>
    </dsp:sp>
    <dsp:sp modelId="{A969DE6F-DCFD-4DCC-BFA0-1DBAC5D689AC}">
      <dsp:nvSpPr>
        <dsp:cNvPr id="0" name=""/>
        <dsp:cNvSpPr/>
      </dsp:nvSpPr>
      <dsp:spPr>
        <a:xfrm rot="19409704">
          <a:off x="4354235" y="1650939"/>
          <a:ext cx="262579" cy="6986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3000" kern="1200"/>
        </a:p>
      </dsp:txBody>
      <dsp:txXfrm>
        <a:off x="4361963" y="1814106"/>
        <a:ext cx="183805" cy="4192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5E3BD-8B0F-40C0-88AF-EC0452490D15}" type="datetimeFigureOut">
              <a:rPr lang="hr-HR" smtClean="0"/>
              <a:t>10.11.2023.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29431-36C8-4A66-93C9-4C983B5302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6126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14BB1-FC20-46AB-B996-1D982B60C793}" type="datetimeFigureOut">
              <a:rPr lang="hr-HR" smtClean="0"/>
              <a:t>10.11.2023.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2612-1552-4DA1-83A8-178460B9C69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12335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14BB1-FC20-46AB-B996-1D982B60C793}" type="datetimeFigureOut">
              <a:rPr lang="hr-HR" smtClean="0"/>
              <a:t>10.11.2023.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2612-1552-4DA1-83A8-178460B9C69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9152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14BB1-FC20-46AB-B996-1D982B60C793}" type="datetimeFigureOut">
              <a:rPr lang="hr-HR" smtClean="0"/>
              <a:t>10.11.2023.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2612-1552-4DA1-83A8-178460B9C69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9521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14BB1-FC20-46AB-B996-1D982B60C793}" type="datetimeFigureOut">
              <a:rPr lang="hr-HR" smtClean="0"/>
              <a:t>10.11.2023.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2612-1552-4DA1-83A8-178460B9C69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4105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14BB1-FC20-46AB-B996-1D982B60C793}" type="datetimeFigureOut">
              <a:rPr lang="hr-HR" smtClean="0"/>
              <a:t>10.11.2023.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2612-1552-4DA1-83A8-178460B9C69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1801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14BB1-FC20-46AB-B996-1D982B60C793}" type="datetimeFigureOut">
              <a:rPr lang="hr-HR" smtClean="0"/>
              <a:t>10.11.2023.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2612-1552-4DA1-83A8-178460B9C69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58490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14BB1-FC20-46AB-B996-1D982B60C793}" type="datetimeFigureOut">
              <a:rPr lang="hr-HR" smtClean="0"/>
              <a:t>10.11.2023.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2612-1552-4DA1-83A8-178460B9C69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9828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14BB1-FC20-46AB-B996-1D982B60C793}" type="datetimeFigureOut">
              <a:rPr lang="hr-HR" smtClean="0"/>
              <a:t>10.11.2023.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2612-1552-4DA1-83A8-178460B9C69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4027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14BB1-FC20-46AB-B996-1D982B60C793}" type="datetimeFigureOut">
              <a:rPr lang="hr-HR" smtClean="0"/>
              <a:t>10.11.2023.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2612-1552-4DA1-83A8-178460B9C69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82878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14BB1-FC20-46AB-B996-1D982B60C793}" type="datetimeFigureOut">
              <a:rPr lang="hr-HR" smtClean="0"/>
              <a:t>10.11.2023.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2612-1552-4DA1-83A8-178460B9C69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3239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14BB1-FC20-46AB-B996-1D982B60C793}" type="datetimeFigureOut">
              <a:rPr lang="hr-HR" smtClean="0"/>
              <a:t>10.11.2023.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2612-1552-4DA1-83A8-178460B9C69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1233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14BB1-FC20-46AB-B996-1D982B60C793}" type="datetimeFigureOut">
              <a:rPr lang="hr-HR" smtClean="0"/>
              <a:t>10.11.2023.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F2612-1552-4DA1-83A8-178460B9C69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4487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238865"/>
          </a:xfrm>
        </p:spPr>
        <p:txBody>
          <a:bodyPr>
            <a:no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PLASTIKA I MIKROPLASTIKA U MORU</a:t>
            </a:r>
          </a:p>
        </p:txBody>
      </p:sp>
    </p:spTree>
    <p:extLst>
      <p:ext uri="{BB962C8B-B14F-4D97-AF65-F5344CB8AC3E}">
        <p14:creationId xmlns:p14="http://schemas.microsoft.com/office/powerpoint/2010/main" val="401556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3" name="Zumiranja slajda 2">
                <a:extLst>
                  <a:ext uri="{FF2B5EF4-FFF2-40B4-BE49-F238E27FC236}">
                    <a16:creationId xmlns:a16="http://schemas.microsoft.com/office/drawing/2014/main" id="{1C990CF8-220B-44FE-A84A-A0B9B0B3258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57664647"/>
                  </p:ext>
                </p:extLst>
              </p:nvPr>
            </p:nvGraphicFramePr>
            <p:xfrm>
              <a:off x="385162" y="4643345"/>
              <a:ext cx="3048000" cy="1714500"/>
            </p:xfrm>
            <a:graphic>
              <a:graphicData uri="http://schemas.microsoft.com/office/powerpoint/2016/slidezoom">
                <pslz:sldZm>
                  <pslz:sldZmObj sldId="270" cId="3169143013">
                    <pslz:zmPr id="{D2E6CA44-07FC-4E91-98A2-D745AFC37343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3" name="Zumiranja slajda 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1C990CF8-220B-44FE-A84A-A0B9B0B325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5162" y="464334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914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407197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1316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1391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949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hr-HR" dirty="0"/>
              <a:t>KAKO MOŽEMO POMOĆI PRIRODI?</a:t>
            </a:r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0" y="1194620"/>
            <a:ext cx="5032375" cy="5663379"/>
          </a:xfrm>
        </p:spPr>
      </p:pic>
    </p:spTree>
    <p:extLst>
      <p:ext uri="{BB962C8B-B14F-4D97-AF65-F5344CB8AC3E}">
        <p14:creationId xmlns:p14="http://schemas.microsoft.com/office/powerpoint/2010/main" val="12557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Rezervirano mjesto sadržaja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1673215"/>
              </p:ext>
            </p:extLst>
          </p:nvPr>
        </p:nvGraphicFramePr>
        <p:xfrm>
          <a:off x="1" y="0"/>
          <a:ext cx="12078928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407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rgbClr val="00B050"/>
                </a:solidFill>
              </a:rPr>
              <a:t>PODIGNI SVIJEST </a:t>
            </a:r>
            <a:r>
              <a:rPr lang="hr-HR" dirty="0"/>
              <a:t>–reci svima što ste danas naučili!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858" y="1825625"/>
            <a:ext cx="7426283" cy="4351338"/>
          </a:xfrm>
        </p:spPr>
      </p:pic>
    </p:spTree>
    <p:extLst>
      <p:ext uri="{BB962C8B-B14F-4D97-AF65-F5344CB8AC3E}">
        <p14:creationId xmlns:p14="http://schemas.microsoft.com/office/powerpoint/2010/main" val="326339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Reci </a:t>
            </a:r>
            <a:r>
              <a:rPr lang="hr-HR" dirty="0">
                <a:solidFill>
                  <a:srgbClr val="FF0000"/>
                </a:solidFill>
              </a:rPr>
              <a:t>„NE, HVALA”- </a:t>
            </a:r>
            <a:r>
              <a:rPr lang="hr-HR" dirty="0"/>
              <a:t>ljubazno odbi plastičnu vrećicu pri kupnji namirnica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436" y="1690688"/>
            <a:ext cx="9136322" cy="4957538"/>
          </a:xfrm>
        </p:spPr>
      </p:pic>
    </p:spTree>
    <p:extLst>
      <p:ext uri="{BB962C8B-B14F-4D97-AF65-F5344CB8AC3E}">
        <p14:creationId xmlns:p14="http://schemas.microsoft.com/office/powerpoint/2010/main" val="226614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>
                <a:solidFill>
                  <a:srgbClr val="00B050"/>
                </a:solidFill>
              </a:rPr>
              <a:t>SMANJI</a:t>
            </a:r>
            <a:r>
              <a:rPr lang="hr-HR" dirty="0"/>
              <a:t> – koristi samo jednu plastičnu čašu kod kuće, poslu ili na zabavi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470" y="1825625"/>
            <a:ext cx="4721059" cy="4351338"/>
          </a:xfrm>
        </p:spPr>
      </p:pic>
    </p:spTree>
    <p:extLst>
      <p:ext uri="{BB962C8B-B14F-4D97-AF65-F5344CB8AC3E}">
        <p14:creationId xmlns:p14="http://schemas.microsoft.com/office/powerpoint/2010/main" val="295109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>
                <a:solidFill>
                  <a:srgbClr val="00B050"/>
                </a:solidFill>
              </a:rPr>
              <a:t>PONOVNO KORISTI VIŠEKRATNE VREĆICE-</a:t>
            </a:r>
            <a:r>
              <a:rPr lang="hr-HR" dirty="0"/>
              <a:t> ne pucaju lako i mogu se koristiti više puta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25182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PLASTIKA JE PRISUTNA….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2121" y="1570616"/>
            <a:ext cx="11736593" cy="500230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hr-HR" sz="4000" dirty="0"/>
              <a:t>Plastika je nezamjenljivi materijal današnjice i ne postoji područje života bez nje.</a:t>
            </a:r>
          </a:p>
          <a:p>
            <a:r>
              <a:rPr lang="hr-HR" sz="4000" dirty="0"/>
              <a:t>Važna je na područjima pakiranja, transporta, građevinarstva, medicine i elektronike.</a:t>
            </a:r>
          </a:p>
          <a:p>
            <a:r>
              <a:rPr lang="hr-HR" sz="4000" dirty="0"/>
              <a:t>Glavni i ponajveći </a:t>
            </a:r>
            <a:r>
              <a:rPr lang="hr-HR" sz="4000" dirty="0">
                <a:solidFill>
                  <a:srgbClr val="FF0000"/>
                </a:solidFill>
              </a:rPr>
              <a:t>krivac za onečišćenje jest čovjek </a:t>
            </a:r>
            <a:r>
              <a:rPr lang="hr-HR" sz="4000" dirty="0"/>
              <a:t>radi nesavjesnog postupanja s plastičnim otpadom i loša infrastruktura gospodarenja otpadom.</a:t>
            </a:r>
          </a:p>
        </p:txBody>
      </p:sp>
    </p:spTree>
    <p:extLst>
      <p:ext uri="{BB962C8B-B14F-4D97-AF65-F5344CB8AC3E}">
        <p14:creationId xmlns:p14="http://schemas.microsoft.com/office/powerpoint/2010/main" val="137914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dirty="0">
                <a:solidFill>
                  <a:srgbClr val="00B050"/>
                </a:solidFill>
              </a:rPr>
              <a:t>RECIKLIRAJ</a:t>
            </a:r>
            <a:r>
              <a:rPr lang="hr-HR" dirty="0"/>
              <a:t> – plastika lako može biti ponovno iskorištena samo baci u pravi spremnik za otpad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103" y="1690688"/>
            <a:ext cx="9183595" cy="4783854"/>
          </a:xfrm>
        </p:spPr>
      </p:pic>
    </p:spTree>
    <p:extLst>
      <p:ext uri="{BB962C8B-B14F-4D97-AF65-F5344CB8AC3E}">
        <p14:creationId xmlns:p14="http://schemas.microsoft.com/office/powerpoint/2010/main" val="59864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i Ne! - Darko Rundek i zbor ZbrK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1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1338262"/>
            <a:ext cx="5362844" cy="470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9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03342" y="365125"/>
            <a:ext cx="3888658" cy="5032785"/>
          </a:xfrm>
        </p:spPr>
        <p:txBody>
          <a:bodyPr>
            <a:normAutofit/>
          </a:bodyPr>
          <a:lstStyle/>
          <a:p>
            <a:r>
              <a:rPr lang="hr-HR" dirty="0"/>
              <a:t>Dnevno zagađenje plastike u svjetskim morima!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50" cy="6858000"/>
          </a:xfrm>
        </p:spPr>
      </p:pic>
    </p:spTree>
    <p:extLst>
      <p:ext uri="{BB962C8B-B14F-4D97-AF65-F5344CB8AC3E}">
        <p14:creationId xmlns:p14="http://schemas.microsoft.com/office/powerpoint/2010/main" val="191168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1"/>
            <a:ext cx="4905628" cy="2057399"/>
          </a:xfrm>
        </p:spPr>
        <p:txBody>
          <a:bodyPr>
            <a:noAutofit/>
          </a:bodyPr>
          <a:lstStyle/>
          <a:p>
            <a:r>
              <a:rPr lang="hr-HR" sz="3600" dirty="0"/>
              <a:t>PLASTIKA I MIKROPLASTIKA U MORSKOM OKRUŽJU PREDSTAVLJA PROBLEM!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35" y="1"/>
            <a:ext cx="7030065" cy="6858000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94968" y="2057400"/>
            <a:ext cx="4477058" cy="470916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endParaRPr lang="hr-HR" dirty="0"/>
          </a:p>
          <a:p>
            <a:r>
              <a:rPr lang="hr-HR" sz="4000" dirty="0"/>
              <a:t>Većina plastičnih otpadaka su </a:t>
            </a:r>
            <a:r>
              <a:rPr lang="hr-HR" sz="4000" dirty="0">
                <a:solidFill>
                  <a:srgbClr val="FF0000"/>
                </a:solidFill>
              </a:rPr>
              <a:t>potrošački proizvodi</a:t>
            </a:r>
            <a:r>
              <a:rPr lang="hr-HR" sz="4000" dirty="0"/>
              <a:t>, kao što su </a:t>
            </a:r>
            <a:r>
              <a:rPr lang="hr-HR" sz="4000" dirty="0">
                <a:solidFill>
                  <a:srgbClr val="FF0000"/>
                </a:solidFill>
              </a:rPr>
              <a:t>boce</a:t>
            </a:r>
            <a:r>
              <a:rPr lang="hr-HR" sz="4000" dirty="0"/>
              <a:t>, </a:t>
            </a:r>
            <a:r>
              <a:rPr lang="hr-HR" sz="4000" dirty="0">
                <a:solidFill>
                  <a:srgbClr val="FF0000"/>
                </a:solidFill>
              </a:rPr>
              <a:t>čepovi</a:t>
            </a:r>
            <a:r>
              <a:rPr lang="hr-HR" sz="4000" dirty="0"/>
              <a:t> ili </a:t>
            </a:r>
            <a:r>
              <a:rPr lang="hr-HR" sz="4000" dirty="0">
                <a:solidFill>
                  <a:srgbClr val="FF0000"/>
                </a:solidFill>
              </a:rPr>
              <a:t>spremnici</a:t>
            </a:r>
            <a:r>
              <a:rPr lang="hr-HR" sz="4000" dirty="0"/>
              <a:t> koji su nepažljivo odbačeni u okoliš. </a:t>
            </a:r>
          </a:p>
        </p:txBody>
      </p:sp>
    </p:spTree>
    <p:extLst>
      <p:ext uri="{BB962C8B-B14F-4D97-AF65-F5344CB8AC3E}">
        <p14:creationId xmlns:p14="http://schemas.microsoft.com/office/powerpoint/2010/main" val="129077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484"/>
            <a:ext cx="12192000" cy="700548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176220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375"/>
            <a:ext cx="5658522" cy="4921625"/>
          </a:xfrm>
        </p:spPr>
      </p:pic>
      <p:pic>
        <p:nvPicPr>
          <p:cNvPr id="5" name="Rezervirano mjesto sadržaja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936375"/>
          </a:xfrm>
        </p:spPr>
      </p:pic>
      <p:sp>
        <p:nvSpPr>
          <p:cNvPr id="7" name="TekstniOkvir 6"/>
          <p:cNvSpPr txBox="1"/>
          <p:nvPr/>
        </p:nvSpPr>
        <p:spPr>
          <a:xfrm>
            <a:off x="5948979" y="1936375"/>
            <a:ext cx="538958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hr-HR" sz="2800" dirty="0"/>
              <a:t>Cigaretni opušci </a:t>
            </a:r>
          </a:p>
          <a:p>
            <a:pPr marL="342900" indent="-342900">
              <a:buFont typeface="+mj-lt"/>
              <a:buAutoNum type="arabicPeriod"/>
            </a:pPr>
            <a:r>
              <a:rPr lang="hr-HR" sz="2800" dirty="0"/>
              <a:t>Omoti za hranu (bomboni, čips, itd.) </a:t>
            </a:r>
          </a:p>
          <a:p>
            <a:pPr marL="342900" indent="-342900">
              <a:buFont typeface="+mj-lt"/>
              <a:buAutoNum type="arabicPeriod"/>
            </a:pPr>
            <a:r>
              <a:rPr lang="hr-HR" sz="2800" dirty="0"/>
              <a:t>Plastične boce    </a:t>
            </a:r>
          </a:p>
          <a:p>
            <a:pPr marL="342900" indent="-342900">
              <a:buFont typeface="+mj-lt"/>
              <a:buAutoNum type="arabicPeriod"/>
            </a:pPr>
            <a:r>
              <a:rPr lang="hr-HR" sz="2800" dirty="0"/>
              <a:t>Plastični čepovi    </a:t>
            </a:r>
          </a:p>
          <a:p>
            <a:pPr marL="342900" indent="-342900">
              <a:buFont typeface="+mj-lt"/>
              <a:buAutoNum type="arabicPeriod"/>
            </a:pPr>
            <a:r>
              <a:rPr lang="hr-HR" sz="2800" dirty="0"/>
              <a:t>Slamke   </a:t>
            </a:r>
          </a:p>
          <a:p>
            <a:pPr marL="342900" indent="-342900">
              <a:buFont typeface="+mj-lt"/>
              <a:buAutoNum type="arabicPeriod"/>
            </a:pPr>
            <a:r>
              <a:rPr lang="hr-HR" sz="2800" dirty="0"/>
              <a:t>Ostale plastične vrećice    </a:t>
            </a:r>
          </a:p>
          <a:p>
            <a:pPr marL="342900" indent="-342900">
              <a:buFont typeface="+mj-lt"/>
              <a:buAutoNum type="arabicPeriod"/>
            </a:pPr>
            <a:r>
              <a:rPr lang="hr-HR" sz="2800" dirty="0"/>
              <a:t>Plastične vrećice za nošenje    </a:t>
            </a:r>
          </a:p>
          <a:p>
            <a:pPr marL="342900" indent="-342900">
              <a:buFont typeface="+mj-lt"/>
              <a:buAutoNum type="arabicPeriod"/>
            </a:pPr>
            <a:r>
              <a:rPr lang="hr-HR" sz="2800" dirty="0"/>
              <a:t>Staklenke   </a:t>
            </a:r>
          </a:p>
          <a:p>
            <a:pPr marL="342900" indent="-342900">
              <a:buFont typeface="+mj-lt"/>
              <a:buAutoNum type="arabicPeriod"/>
            </a:pPr>
            <a:r>
              <a:rPr lang="hr-HR" sz="2800" dirty="0"/>
              <a:t>Limenke    </a:t>
            </a:r>
          </a:p>
          <a:p>
            <a:pPr marL="342900" indent="-342900">
              <a:buFont typeface="+mj-lt"/>
              <a:buAutoNum type="arabicPeriod"/>
            </a:pPr>
            <a:r>
              <a:rPr lang="hr-HR" sz="2800" dirty="0"/>
              <a:t>Plastične čaše i tanjuri </a:t>
            </a:r>
          </a:p>
        </p:txBody>
      </p:sp>
    </p:spTree>
    <p:extLst>
      <p:ext uri="{BB962C8B-B14F-4D97-AF65-F5344CB8AC3E}">
        <p14:creationId xmlns:p14="http://schemas.microsoft.com/office/powerpoint/2010/main" val="256094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819" y="1"/>
            <a:ext cx="11256981" cy="1690688"/>
          </a:xfrm>
        </p:spPr>
        <p:txBody>
          <a:bodyPr>
            <a:noAutofit/>
          </a:bodyPr>
          <a:lstStyle/>
          <a:p>
            <a:r>
              <a:rPr lang="hr-HR" sz="4800" dirty="0"/>
              <a:t>Oko </a:t>
            </a:r>
            <a:r>
              <a:rPr lang="hr-HR" sz="4800" dirty="0">
                <a:solidFill>
                  <a:srgbClr val="FF0000"/>
                </a:solidFill>
              </a:rPr>
              <a:t>70 % otpada</a:t>
            </a:r>
            <a:r>
              <a:rPr lang="hr-HR" sz="4800" dirty="0"/>
              <a:t>, kao što su staklo, metali, ribarska oprema i dr., </a:t>
            </a:r>
            <a:r>
              <a:rPr lang="hr-HR" sz="4800" dirty="0">
                <a:solidFill>
                  <a:srgbClr val="FF0000"/>
                </a:solidFill>
              </a:rPr>
              <a:t>potone na morsko dno</a:t>
            </a:r>
            <a:r>
              <a:rPr lang="hr-HR" sz="4800" dirty="0"/>
              <a:t>. 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1374"/>
            <a:ext cx="12192000" cy="5276625"/>
          </a:xfrm>
        </p:spPr>
      </p:pic>
    </p:spTree>
    <p:extLst>
      <p:ext uri="{BB962C8B-B14F-4D97-AF65-F5344CB8AC3E}">
        <p14:creationId xmlns:p14="http://schemas.microsoft.com/office/powerpoint/2010/main" val="279044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1"/>
            <a:ext cx="3222594" cy="2057399"/>
          </a:xfrm>
        </p:spPr>
        <p:txBody>
          <a:bodyPr>
            <a:normAutofit fontScale="90000"/>
          </a:bodyPr>
          <a:lstStyle/>
          <a:p>
            <a:r>
              <a:rPr lang="hr-HR" sz="4000" b="1" dirty="0"/>
              <a:t>PLASTIKA I MIKROPLASTIKA </a:t>
            </a:r>
            <a:r>
              <a:rPr lang="hr-HR" sz="4000" b="1" dirty="0">
                <a:solidFill>
                  <a:srgbClr val="FF0000"/>
                </a:solidFill>
              </a:rPr>
              <a:t>UBIJAJU</a:t>
            </a:r>
            <a:r>
              <a:rPr lang="hr-HR" sz="4000" b="1" dirty="0"/>
              <a:t> ŽIVOTINJE!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2" y="1"/>
            <a:ext cx="7634748" cy="6858000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0" y="2807746"/>
            <a:ext cx="4321277" cy="4050254"/>
          </a:xfrm>
        </p:spPr>
        <p:txBody>
          <a:bodyPr>
            <a:noAutofit/>
          </a:bodyPr>
          <a:lstStyle/>
          <a:p>
            <a:r>
              <a:rPr lang="hr-HR" sz="4000" dirty="0"/>
              <a:t>Kada životinje </a:t>
            </a:r>
            <a:r>
              <a:rPr lang="hr-HR" sz="4000" dirty="0">
                <a:solidFill>
                  <a:srgbClr val="FF0000"/>
                </a:solidFill>
              </a:rPr>
              <a:t>pojedu granulat</a:t>
            </a:r>
            <a:r>
              <a:rPr lang="hr-HR" sz="4000" dirty="0"/>
              <a:t>, ne mogu ga probaviti, što dovodi do pothranjenosti i izgladnjivanja i na kraju do </a:t>
            </a:r>
            <a:r>
              <a:rPr lang="hr-HR" sz="4000" dirty="0">
                <a:solidFill>
                  <a:srgbClr val="FF0000"/>
                </a:solidFill>
              </a:rPr>
              <a:t>ugibanja</a:t>
            </a:r>
            <a:r>
              <a:rPr lang="hr-HR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304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457199"/>
            <a:ext cx="4262285" cy="3701845"/>
          </a:xfrm>
        </p:spPr>
        <p:txBody>
          <a:bodyPr>
            <a:noAutofit/>
          </a:bodyPr>
          <a:lstStyle/>
          <a:p>
            <a:r>
              <a:rPr lang="hr-HR" sz="5400" dirty="0"/>
              <a:t>NAJČEŠĆI OTPAD U </a:t>
            </a:r>
            <a:r>
              <a:rPr lang="hr-HR" sz="5400" dirty="0">
                <a:solidFill>
                  <a:srgbClr val="FF0000"/>
                </a:solidFill>
              </a:rPr>
              <a:t>JADRANSKOM MORU </a:t>
            </a:r>
            <a:r>
              <a:rPr lang="hr-HR" sz="5400" dirty="0"/>
              <a:t>koji se razgrađuje….</a:t>
            </a:r>
          </a:p>
        </p:txBody>
      </p:sp>
      <p:pic>
        <p:nvPicPr>
          <p:cNvPr id="9" name="Rezervirano mjesto sadržaja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906" y="0"/>
            <a:ext cx="8104094" cy="685800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145907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</TotalTime>
  <Words>265</Words>
  <Application>Microsoft Office PowerPoint</Application>
  <PresentationFormat>Široki zaslon</PresentationFormat>
  <Paragraphs>34</Paragraphs>
  <Slides>22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Tema sustava Office</vt:lpstr>
      <vt:lpstr>PLASTIKA I MIKROPLASTIKA U MORU</vt:lpstr>
      <vt:lpstr>PLASTIKA JE PRISUTNA….</vt:lpstr>
      <vt:lpstr>Dnevno zagađenje plastike u svjetskim morima!</vt:lpstr>
      <vt:lpstr>PLASTIKA I MIKROPLASTIKA U MORSKOM OKRUŽJU PREDSTAVLJA PROBLEM!</vt:lpstr>
      <vt:lpstr>PowerPoint prezentacija</vt:lpstr>
      <vt:lpstr>PowerPoint prezentacija</vt:lpstr>
      <vt:lpstr>Oko 70 % otpada, kao što su staklo, metali, ribarska oprema i dr., potone na morsko dno. </vt:lpstr>
      <vt:lpstr>PLASTIKA I MIKROPLASTIKA UBIJAJU ŽIVOTINJE!</vt:lpstr>
      <vt:lpstr>NAJČEŠĆI OTPAD U JADRANSKOM MORU koji se razgrađuje….</vt:lpstr>
      <vt:lpstr>PowerPoint prezentacija</vt:lpstr>
      <vt:lpstr>PowerPoint prezentacija</vt:lpstr>
      <vt:lpstr>PowerPoint prezentacija</vt:lpstr>
      <vt:lpstr>PowerPoint prezentacija</vt:lpstr>
      <vt:lpstr>KAKO MOŽEMO POMOĆI PRIRODI?</vt:lpstr>
      <vt:lpstr>PowerPoint prezentacija</vt:lpstr>
      <vt:lpstr>PODIGNI SVIJEST –reci svima što ste danas naučili!</vt:lpstr>
      <vt:lpstr>Reci „NE, HVALA”- ljubazno odbi plastičnu vrećicu pri kupnji namirnica</vt:lpstr>
      <vt:lpstr>SMANJI – koristi samo jednu plastičnu čašu kod kuće, poslu ili na zabavi</vt:lpstr>
      <vt:lpstr>PONOVNO KORISTI VIŠEKRATNE VREĆICE- ne pucaju lako i mogu se koristiti više puta</vt:lpstr>
      <vt:lpstr>RECIKLIRAJ – plastika lako može biti ponovno iskorištena samo baci u pravi spremnik za otpad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PLASTIKA U MORIMA</dc:title>
  <dc:creator>Tomislav Rogulja</dc:creator>
  <cp:lastModifiedBy>Maja Baksaj</cp:lastModifiedBy>
  <cp:revision>24</cp:revision>
  <dcterms:created xsi:type="dcterms:W3CDTF">2019-11-11T15:20:39Z</dcterms:created>
  <dcterms:modified xsi:type="dcterms:W3CDTF">2023-11-10T10:58:25Z</dcterms:modified>
</cp:coreProperties>
</file>