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6" r:id="rId8"/>
    <p:sldId id="262" r:id="rId9"/>
    <p:sldId id="263" r:id="rId10"/>
    <p:sldId id="265" r:id="rId11"/>
    <p:sldId id="267" r:id="rId12"/>
  </p:sldIdLst>
  <p:sldSz cx="12192000" cy="6858000"/>
  <p:notesSz cx="6888163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slav Herceg" userId="76f7bcea8d1e6d37" providerId="LiveId" clId="{79895E39-067A-48CB-B6CE-DF52381280F1}"/>
    <pc:docChg chg="modSld">
      <pc:chgData name="Tomislav Herceg" userId="76f7bcea8d1e6d37" providerId="LiveId" clId="{79895E39-067A-48CB-B6CE-DF52381280F1}" dt="2021-06-06T17:42:20.259" v="38" actId="20577"/>
      <pc:docMkLst>
        <pc:docMk/>
      </pc:docMkLst>
      <pc:sldChg chg="modSp mod">
        <pc:chgData name="Tomislav Herceg" userId="76f7bcea8d1e6d37" providerId="LiveId" clId="{79895E39-067A-48CB-B6CE-DF52381280F1}" dt="2021-06-06T17:41:38.630" v="10" actId="20577"/>
        <pc:sldMkLst>
          <pc:docMk/>
          <pc:sldMk cId="865729342" sldId="259"/>
        </pc:sldMkLst>
        <pc:spChg chg="mod">
          <ac:chgData name="Tomislav Herceg" userId="76f7bcea8d1e6d37" providerId="LiveId" clId="{79895E39-067A-48CB-B6CE-DF52381280F1}" dt="2021-06-06T17:41:38.630" v="10" actId="20577"/>
          <ac:spMkLst>
            <pc:docMk/>
            <pc:sldMk cId="865729342" sldId="259"/>
            <ac:spMk id="2" creationId="{3D4A0EF1-CE8D-4559-BFE2-DA196465D0FE}"/>
          </ac:spMkLst>
        </pc:spChg>
      </pc:sldChg>
      <pc:sldChg chg="modSp mod">
        <pc:chgData name="Tomislav Herceg" userId="76f7bcea8d1e6d37" providerId="LiveId" clId="{79895E39-067A-48CB-B6CE-DF52381280F1}" dt="2021-06-06T17:41:49.364" v="24" actId="20577"/>
        <pc:sldMkLst>
          <pc:docMk/>
          <pc:sldMk cId="436594547" sldId="261"/>
        </pc:sldMkLst>
        <pc:spChg chg="mod">
          <ac:chgData name="Tomislav Herceg" userId="76f7bcea8d1e6d37" providerId="LiveId" clId="{79895E39-067A-48CB-B6CE-DF52381280F1}" dt="2021-06-06T17:41:49.364" v="24" actId="20577"/>
          <ac:spMkLst>
            <pc:docMk/>
            <pc:sldMk cId="436594547" sldId="261"/>
            <ac:spMk id="3" creationId="{41740981-C513-4D2F-BC85-85537BC95801}"/>
          </ac:spMkLst>
        </pc:spChg>
      </pc:sldChg>
      <pc:sldChg chg="modSp mod">
        <pc:chgData name="Tomislav Herceg" userId="76f7bcea8d1e6d37" providerId="LiveId" clId="{79895E39-067A-48CB-B6CE-DF52381280F1}" dt="2021-06-06T17:42:20.259" v="38" actId="20577"/>
        <pc:sldMkLst>
          <pc:docMk/>
          <pc:sldMk cId="239386235" sldId="266"/>
        </pc:sldMkLst>
        <pc:spChg chg="mod">
          <ac:chgData name="Tomislav Herceg" userId="76f7bcea8d1e6d37" providerId="LiveId" clId="{79895E39-067A-48CB-B6CE-DF52381280F1}" dt="2021-06-06T17:42:20.259" v="38" actId="20577"/>
          <ac:spMkLst>
            <pc:docMk/>
            <pc:sldMk cId="239386235" sldId="266"/>
            <ac:spMk id="3" creationId="{41740981-C513-4D2F-BC85-85537BC958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88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87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8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3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6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42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1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2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26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5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0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3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strings and knobs on guitar">
            <a:extLst>
              <a:ext uri="{FF2B5EF4-FFF2-40B4-BE49-F238E27FC236}">
                <a16:creationId xmlns:a16="http://schemas.microsoft.com/office/drawing/2014/main" id="{78915C1A-8575-44AA-A095-3EF6AD8AA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8E6DA7CB-3130-4AA7-8711-B76734B14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hr-HR"/>
              <a:t>Rock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26E9348-A5C2-48D3-A90B-26390B7F7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hr-HR"/>
              <a:t>Belcar, Cahunek, Đurin, Đuričin</a:t>
            </a:r>
          </a:p>
          <a:p>
            <a:r>
              <a:rPr lang="hr-HR"/>
              <a:t>8.a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51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picture containing sky, outdoor, hill, plant&#10;&#10;Description automatically generated">
            <a:extLst>
              <a:ext uri="{FF2B5EF4-FFF2-40B4-BE49-F238E27FC236}">
                <a16:creationId xmlns:a16="http://schemas.microsoft.com/office/drawing/2014/main" id="{D61D9F88-01D3-431B-B50F-6E64E6D60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Najpoznatiji rock pjevači/sastavi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Led Zeppelin</a:t>
            </a:r>
            <a:endParaRPr lang="en-US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Black </a:t>
            </a:r>
            <a:r>
              <a:rPr lang="hr-HR" sz="2000" err="1">
                <a:solidFill>
                  <a:schemeClr val="tx1"/>
                </a:solidFill>
              </a:rPr>
              <a:t>Sabbath</a:t>
            </a:r>
            <a:endParaRPr lang="hr-HR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 err="1">
                <a:solidFill>
                  <a:schemeClr val="tx1"/>
                </a:solidFill>
              </a:rPr>
              <a:t>Jimi</a:t>
            </a:r>
            <a:r>
              <a:rPr lang="hr-HR" sz="2000">
                <a:solidFill>
                  <a:schemeClr val="tx1"/>
                </a:solidFill>
              </a:rPr>
              <a:t> Hendrix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AC/DC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Nirvana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Van </a:t>
            </a:r>
            <a:r>
              <a:rPr lang="hr-HR" sz="2000" err="1">
                <a:solidFill>
                  <a:schemeClr val="tx1"/>
                </a:solidFill>
              </a:rPr>
              <a:t>Halen</a:t>
            </a:r>
            <a:endParaRPr lang="hr-HR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 </a:t>
            </a:r>
            <a:r>
              <a:rPr lang="hr-HR" sz="2000" err="1">
                <a:solidFill>
                  <a:schemeClr val="tx1"/>
                </a:solidFill>
              </a:rPr>
              <a:t>The</a:t>
            </a:r>
            <a:r>
              <a:rPr lang="hr-HR" sz="2000">
                <a:solidFill>
                  <a:schemeClr val="tx1"/>
                </a:solidFill>
              </a:rPr>
              <a:t> Who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 </a:t>
            </a:r>
            <a:r>
              <a:rPr lang="hr-HR" sz="2000" err="1">
                <a:solidFill>
                  <a:schemeClr val="tx1"/>
                </a:solidFill>
              </a:rPr>
              <a:t>Guns</a:t>
            </a:r>
            <a:r>
              <a:rPr lang="hr-HR" sz="2000">
                <a:solidFill>
                  <a:schemeClr val="tx1"/>
                </a:solidFill>
              </a:rPr>
              <a:t> N </a:t>
            </a:r>
            <a:r>
              <a:rPr lang="hr-HR" sz="2000" err="1">
                <a:solidFill>
                  <a:schemeClr val="tx1"/>
                </a:solidFill>
              </a:rPr>
              <a:t>Roses</a:t>
            </a:r>
            <a:endParaRPr lang="hr-HR" sz="20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 KISS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</a:pPr>
            <a:r>
              <a:rPr lang="hr-HR" sz="2000">
                <a:solidFill>
                  <a:schemeClr val="tx1"/>
                </a:solidFill>
              </a:rPr>
              <a:t>U2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3F55478-A55C-4AF2-B672-C8361F1C087E}"/>
              </a:ext>
            </a:extLst>
          </p:cNvPr>
          <p:cNvSpPr txBox="1"/>
          <p:nvPr/>
        </p:nvSpPr>
        <p:spPr>
          <a:xfrm>
            <a:off x="3278800" y="2054385"/>
            <a:ext cx="6094476" cy="3985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/>
              <a:t> Aerosmith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Sex Pistols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Queen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</a:t>
            </a:r>
            <a:r>
              <a:rPr lang="hr-HR" sz="2000" err="1"/>
              <a:t>Soundgarden</a:t>
            </a:r>
            <a:endParaRPr lang="hr-HR" sz="200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Pink Floyd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Cream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</a:t>
            </a:r>
            <a:r>
              <a:rPr lang="hr-HR" sz="2000" err="1"/>
              <a:t>Ramones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</a:t>
            </a:r>
            <a:r>
              <a:rPr lang="hr-HR" sz="2000" err="1"/>
              <a:t>The</a:t>
            </a:r>
            <a:r>
              <a:rPr lang="hr-HR" sz="2000"/>
              <a:t> Clash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/>
              <a:t> </a:t>
            </a:r>
            <a:r>
              <a:rPr lang="hr-HR" sz="2000" err="1"/>
              <a:t>Deep</a:t>
            </a:r>
            <a:r>
              <a:rPr lang="hr-HR" sz="2000"/>
              <a:t> </a:t>
            </a:r>
            <a:r>
              <a:rPr lang="hr-HR" sz="2000" err="1"/>
              <a:t>Purple</a:t>
            </a:r>
            <a:endParaRPr lang="hr-HR" sz="240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6F444A14-C72E-4D9C-B7B1-2F72C947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072" y="2492136"/>
            <a:ext cx="3025893" cy="354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19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5FE7513-6F60-4971-B66D-00BAB59C10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6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Hvala</a:t>
            </a:r>
            <a:r>
              <a:rPr lang="en-US" sz="5400" dirty="0"/>
              <a:t> </a:t>
            </a:r>
            <a:r>
              <a:rPr lang="en-US" sz="5400" dirty="0" err="1"/>
              <a:t>vam</a:t>
            </a:r>
            <a:r>
              <a:rPr lang="en-US" sz="5400" dirty="0"/>
              <a:t> </a:t>
            </a:r>
            <a:r>
              <a:rPr lang="en-US" sz="5400" dirty="0" err="1"/>
              <a:t>na</a:t>
            </a:r>
            <a:r>
              <a:rPr lang="en-US" sz="5400" dirty="0"/>
              <a:t> </a:t>
            </a:r>
            <a:r>
              <a:rPr lang="en-US" sz="5400" dirty="0" err="1"/>
              <a:t>pažnji</a:t>
            </a:r>
            <a:endParaRPr lang="en-US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https://www.youtube.com/watch?v=HQmmM_qwG4k</a:t>
            </a:r>
          </a:p>
          <a:p>
            <a:pPr marL="0" indent="0" algn="ctr">
              <a:buNone/>
            </a:pPr>
            <a:r>
              <a:rPr lang="en-US" sz="2100" dirty="0">
                <a:solidFill>
                  <a:schemeClr val="tx1"/>
                </a:solidFill>
              </a:rPr>
              <a:t>https://www.youtube.com/watch?v=fJ9rUzIMcZQ</a:t>
            </a:r>
          </a:p>
          <a:p>
            <a:pPr marL="0" indent="0" algn="ctr">
              <a:buNone/>
            </a:pP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04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strings and knobs on guitar">
            <a:extLst>
              <a:ext uri="{FF2B5EF4-FFF2-40B4-BE49-F238E27FC236}">
                <a16:creationId xmlns:a16="http://schemas.microsoft.com/office/drawing/2014/main" id="{3C808B38-0772-4B7B-BA7F-76A46D85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Što je Rock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/>
              <a:t>Glazbeni žanr</a:t>
            </a:r>
          </a:p>
          <a:p>
            <a:r>
              <a:rPr lang="hr-HR"/>
              <a:t>Rock </a:t>
            </a:r>
            <a:r>
              <a:rPr lang="hr-HR" err="1"/>
              <a:t>and</a:t>
            </a:r>
            <a:r>
              <a:rPr lang="hr-HR"/>
              <a:t> roll</a:t>
            </a:r>
          </a:p>
          <a:p>
            <a:r>
              <a:rPr lang="hr-HR"/>
              <a:t>Stilsko podrijetlo: Rock </a:t>
            </a:r>
            <a:r>
              <a:rPr lang="hr-HR" err="1"/>
              <a:t>and</a:t>
            </a:r>
            <a:r>
              <a:rPr lang="hr-HR"/>
              <a:t> roll,</a:t>
            </a:r>
            <a:r>
              <a:rPr lang="hr-HR" b="0" i="0" u="none" strike="noStrike">
                <a:effectLst/>
              </a:rPr>
              <a:t> blues</a:t>
            </a:r>
            <a:r>
              <a:rPr lang="hr-HR"/>
              <a:t>,</a:t>
            </a:r>
            <a:r>
              <a:rPr lang="hr-HR" u="none" strike="noStrike"/>
              <a:t> </a:t>
            </a:r>
            <a:r>
              <a:rPr lang="hr-HR" u="none" strike="noStrike" err="1"/>
              <a:t>folk</a:t>
            </a:r>
            <a:r>
              <a:rPr lang="hr-HR" u="none" strike="noStrike"/>
              <a:t>,</a:t>
            </a:r>
            <a:r>
              <a:rPr lang="hr-HR"/>
              <a:t> </a:t>
            </a:r>
            <a:r>
              <a:rPr lang="hr-HR" b="0" i="0" u="none" strike="noStrike">
                <a:effectLst/>
              </a:rPr>
              <a:t>jazz…</a:t>
            </a:r>
            <a:endParaRPr lang="hr-HR"/>
          </a:p>
          <a:p>
            <a:r>
              <a:rPr lang="hr-HR"/>
              <a:t>40-ih i 50-ih</a:t>
            </a:r>
          </a:p>
          <a:p>
            <a:r>
              <a:rPr lang="hr-HR"/>
              <a:t>SAD i UK</a:t>
            </a:r>
          </a:p>
          <a:p>
            <a:endParaRPr lang="hr-HR"/>
          </a:p>
          <a:p>
            <a:endParaRPr lang="hr-HR"/>
          </a:p>
        </p:txBody>
      </p:sp>
      <p:pic>
        <p:nvPicPr>
          <p:cNvPr id="6" name="Picture 6" descr="A picture containing text, indoor, different, arranged&#10;&#10;Description automatically generated">
            <a:extLst>
              <a:ext uri="{FF2B5EF4-FFF2-40B4-BE49-F238E27FC236}">
                <a16:creationId xmlns:a16="http://schemas.microsoft.com/office/drawing/2014/main" id="{CCEDF1DC-3D02-430E-BEDB-52FE1564C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174" y="2496951"/>
            <a:ext cx="3418935" cy="318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478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electronics, loudspeaker, different, stereo&#10;&#10;Description automatically generated">
            <a:extLst>
              <a:ext uri="{FF2B5EF4-FFF2-40B4-BE49-F238E27FC236}">
                <a16:creationId xmlns:a16="http://schemas.microsoft.com/office/drawing/2014/main" id="{7C27BFFD-354F-41E0-91AE-309E58D6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99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4AEB1C-A6A3-4B59-96E4-229A375F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Karakteristike 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DB72A3-81D8-49FF-ABC0-0397F472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Pojačana električna gitara</a:t>
            </a:r>
          </a:p>
          <a:p>
            <a:r>
              <a:rPr lang="hr-HR">
                <a:solidFill>
                  <a:srgbClr val="FFFFFF"/>
                </a:solidFill>
              </a:rPr>
              <a:t>Istaknuta glavna gitara</a:t>
            </a:r>
          </a:p>
          <a:p>
            <a:r>
              <a:rPr lang="hr-HR">
                <a:solidFill>
                  <a:srgbClr val="FFFFFF"/>
                </a:solidFill>
              </a:rPr>
              <a:t>Ritam bubnja u 2 i 4 takta</a:t>
            </a:r>
          </a:p>
          <a:p>
            <a:r>
              <a:rPr lang="hr-HR">
                <a:solidFill>
                  <a:srgbClr val="FFFFFF"/>
                </a:solidFill>
              </a:rPr>
              <a:t>Kvartet </a:t>
            </a:r>
          </a:p>
          <a:p>
            <a:r>
              <a:rPr lang="hr-HR" b="0" i="0">
                <a:solidFill>
                  <a:srgbClr val="FFFFFF"/>
                </a:solidFill>
                <a:effectLst/>
              </a:rPr>
              <a:t>Teme: ljubav i druge životne brige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519462D-59A6-495E-9DE8-2C9D58E5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748" y="2932172"/>
            <a:ext cx="4717750" cy="3495315"/>
          </a:xfrm>
          <a:prstGeom prst="rect">
            <a:avLst/>
          </a:prstGeom>
        </p:spPr>
      </p:pic>
      <p:pic>
        <p:nvPicPr>
          <p:cNvPr id="12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184D4A6B-9445-4995-8988-F5D5043C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12" y="5228686"/>
            <a:ext cx="4142656" cy="120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09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8E12E56B-7404-46D8-99B4-5DA5CFD44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Sastav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21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sz="2800" b="0" i="0">
                <a:effectLst/>
              </a:rPr>
              <a:t>Električna gitara</a:t>
            </a:r>
            <a:r>
              <a:rPr lang="hr-HR" sz="2800"/>
              <a:t> </a:t>
            </a:r>
            <a:endParaRPr lang="hr-HR" sz="2800" b="0" i="0">
              <a:effectLst/>
            </a:endParaRPr>
          </a:p>
          <a:p>
            <a:r>
              <a:rPr lang="hr-HR" sz="2800" b="0" i="0" u="none" strike="noStrike">
                <a:effectLst/>
              </a:rPr>
              <a:t>Električni bas</a:t>
            </a:r>
          </a:p>
          <a:p>
            <a:r>
              <a:rPr lang="hr-HR" sz="2800" b="0" i="0">
                <a:effectLst/>
              </a:rPr>
              <a:t>Bubnjevi</a:t>
            </a:r>
          </a:p>
          <a:p>
            <a:r>
              <a:rPr lang="hr-HR" sz="2800" b="0" i="0">
                <a:effectLst/>
              </a:rPr>
              <a:t>Jedan ili više pjevača</a:t>
            </a:r>
            <a:endParaRPr lang="hr-HR" sz="280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8DBB589-5E07-4646-B707-066C7B0C0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796" y="2672294"/>
            <a:ext cx="4209690" cy="2807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7265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skating&#10;&#10;Description automatically generated">
            <a:extLst>
              <a:ext uri="{FF2B5EF4-FFF2-40B4-BE49-F238E27FC236}">
                <a16:creationId xmlns:a16="http://schemas.microsoft.com/office/drawing/2014/main" id="{B1217F7D-D2CA-4F43-8610-E26EB5275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Vrste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1950</a:t>
            </a:r>
            <a:r>
              <a:rPr lang="hr-HR" dirty="0">
                <a:solidFill>
                  <a:srgbClr val="FFFFFF"/>
                </a:solidFill>
              </a:rPr>
              <a:t>te</a:t>
            </a:r>
            <a:r>
              <a:rPr lang="en-US" dirty="0">
                <a:solidFill>
                  <a:srgbClr val="FFFFFF"/>
                </a:solidFill>
              </a:rPr>
              <a:t>: </a:t>
            </a:r>
            <a:endParaRPr lang="hr-HR" dirty="0">
              <a:solidFill>
                <a:srgbClr val="FFFF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Rock and roll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1960</a:t>
            </a:r>
            <a:r>
              <a:rPr lang="hr-HR" dirty="0">
                <a:solidFill>
                  <a:srgbClr val="FFFFFF"/>
                </a:solidFill>
              </a:rPr>
              <a:t>te:</a:t>
            </a:r>
          </a:p>
          <a:p>
            <a:pPr lvl="1">
              <a:lnSpc>
                <a:spcPct val="90000"/>
              </a:lnSpc>
            </a:pPr>
            <a:r>
              <a:rPr lang="hr-HR" sz="2400" dirty="0">
                <a:solidFill>
                  <a:srgbClr val="FFFFFF"/>
                </a:solidFill>
              </a:rPr>
              <a:t>Psihodelija i progresivni rock	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1970te</a:t>
            </a:r>
          </a:p>
          <a:p>
            <a:pPr>
              <a:lnSpc>
                <a:spcPct val="90000"/>
              </a:lnSpc>
            </a:pPr>
            <a:r>
              <a:rPr lang="hr-HR" dirty="0">
                <a:solidFill>
                  <a:srgbClr val="FFFFFF"/>
                </a:solidFill>
              </a:rPr>
              <a:t>1980te:</a:t>
            </a:r>
          </a:p>
          <a:p>
            <a:pPr lvl="1">
              <a:lnSpc>
                <a:spcPct val="90000"/>
              </a:lnSpc>
            </a:pPr>
            <a:r>
              <a:rPr lang="hr-HR" sz="2400" dirty="0">
                <a:solidFill>
                  <a:srgbClr val="FFFFFF"/>
                </a:solidFill>
              </a:rPr>
              <a:t>Punk</a:t>
            </a:r>
          </a:p>
          <a:p>
            <a:pPr lvl="1">
              <a:lnSpc>
                <a:spcPct val="90000"/>
              </a:lnSpc>
            </a:pPr>
            <a:r>
              <a:rPr lang="hr-HR" sz="2400" dirty="0">
                <a:solidFill>
                  <a:srgbClr val="FFFFFF"/>
                </a:solidFill>
              </a:rPr>
              <a:t>Alternativa </a:t>
            </a:r>
          </a:p>
          <a:p>
            <a:pPr marL="0" indent="0">
              <a:lnSpc>
                <a:spcPct val="90000"/>
              </a:lnSpc>
              <a:buNone/>
            </a:pPr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9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indoor, table, music, guitar&#10;&#10;Description automatically generated">
            <a:extLst>
              <a:ext uri="{FF2B5EF4-FFF2-40B4-BE49-F238E27FC236}">
                <a16:creationId xmlns:a16="http://schemas.microsoft.com/office/drawing/2014/main" id="{FFA50A89-308C-4AD2-BFDE-8FF0BD240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63" r="264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43CDD5-F82E-454F-8486-578A477A8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408EF-EA7D-413B-B27F-B1FCD06FA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 dirty="0"/>
              <a:t>Psihodelija i progresivni rock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C14DAD-9B93-4225-B89C-5D0B5BD3A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A11A81-0344-4F96-8A6F-BBBB25E6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AD8DC422-CE88-4B6D-8A13-70E10AD98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D55CCD7-8FE9-47DC-B8F9-5C25DA7A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B1D46D73-0ACA-4770-9E9F-D36420B9F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2AA42B-5DF9-462B-9D27-B7E8C0B6B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/>
              <a:t>Blues rock</a:t>
            </a:r>
          </a:p>
          <a:p>
            <a:r>
              <a:rPr lang="hr-HR" err="1"/>
              <a:t>Folk</a:t>
            </a:r>
            <a:r>
              <a:rPr lang="hr-HR"/>
              <a:t> rock</a:t>
            </a:r>
          </a:p>
          <a:p>
            <a:r>
              <a:rPr lang="hr-HR"/>
              <a:t>Psihodeličan rock</a:t>
            </a:r>
          </a:p>
          <a:p>
            <a:r>
              <a:rPr lang="hr-HR"/>
              <a:t>Progresivni rock</a:t>
            </a:r>
          </a:p>
          <a:p>
            <a:r>
              <a:rPr lang="hr-HR"/>
              <a:t>Jazz rock </a:t>
            </a:r>
          </a:p>
          <a:p>
            <a:endParaRPr lang="hr-HR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536BFDA-6B93-48C5-98BE-92DEDDFF1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966" y="2671852"/>
            <a:ext cx="4439728" cy="2491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57293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000BCC-1513-4823-993D-5C55429F9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strings and knobs on guitar">
            <a:extLst>
              <a:ext uri="{FF2B5EF4-FFF2-40B4-BE49-F238E27FC236}">
                <a16:creationId xmlns:a16="http://schemas.microsoft.com/office/drawing/2014/main" id="{55D326AF-0DDA-47DB-A26B-A4241A584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5000"/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802128-BD9D-4392-845F-414FA7969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981" y="893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3E436C-CDF0-4D56-908E-C221B3227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0C27FB-26B8-417F-8720-C72BDADAD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20F840-8FAA-40E7-9C1B-5A93DF179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5ADA86-63DC-4D08-B68D-0DBD66B53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/>
              <a:t>1970te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47A877-BD6E-4B4B-9EB1-07259304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Roots rock</a:t>
            </a:r>
          </a:p>
          <a:p>
            <a:r>
              <a:rPr lang="en-US" dirty="0"/>
              <a:t>Glam rock</a:t>
            </a:r>
          </a:p>
          <a:p>
            <a:r>
              <a:rPr lang="en-US" dirty="0"/>
              <a:t>Soft rock</a:t>
            </a:r>
            <a:endParaRPr lang="hr-HR" dirty="0"/>
          </a:p>
          <a:p>
            <a:r>
              <a:rPr lang="hr-HR" dirty="0"/>
              <a:t>H</a:t>
            </a:r>
            <a:r>
              <a:rPr lang="en-US" dirty="0" err="1"/>
              <a:t>ard</a:t>
            </a:r>
            <a:r>
              <a:rPr lang="en-US" dirty="0"/>
              <a:t> rock</a:t>
            </a:r>
          </a:p>
          <a:p>
            <a:endParaRPr lang="hr-HR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15676A7-3E66-4E85-9B5C-974B78038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419" y="2967702"/>
            <a:ext cx="3979652" cy="21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2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D444D3A-F069-48F6-A477-111E6C093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949" b="87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Punk era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 sz="2800">
                <a:solidFill>
                  <a:srgbClr val="FFFFFF"/>
                </a:solidFill>
              </a:rPr>
              <a:t>Punk </a:t>
            </a:r>
          </a:p>
          <a:p>
            <a:r>
              <a:rPr lang="hr-HR" sz="2800">
                <a:solidFill>
                  <a:srgbClr val="FFFFFF"/>
                </a:solidFill>
              </a:rPr>
              <a:t>Post-punk</a:t>
            </a:r>
          </a:p>
          <a:p>
            <a:r>
              <a:rPr lang="hr-HR" sz="2800" err="1">
                <a:solidFill>
                  <a:srgbClr val="FFFFFF"/>
                </a:solidFill>
              </a:rPr>
              <a:t>Heartland</a:t>
            </a:r>
            <a:r>
              <a:rPr lang="hr-HR" sz="2800">
                <a:solidFill>
                  <a:srgbClr val="FFFFFF"/>
                </a:solidFill>
              </a:rPr>
              <a:t> rock</a:t>
            </a:r>
          </a:p>
          <a:p>
            <a:endParaRPr lang="hr-HR">
              <a:solidFill>
                <a:srgbClr val="FFFFFF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3DC33D-A4D9-4E34-B21E-1EE78E52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739" y="2750138"/>
            <a:ext cx="4597879" cy="301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38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A picture containing electronics, loudspeaker, different, stereo&#10;&#10;Description automatically generated">
            <a:extLst>
              <a:ext uri="{FF2B5EF4-FFF2-40B4-BE49-F238E27FC236}">
                <a16:creationId xmlns:a16="http://schemas.microsoft.com/office/drawing/2014/main" id="{52CF1744-C3FA-4C5C-A92E-D1F72F605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299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D4A0EF1-CE8D-4559-BFE2-DA196465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Alternativan rock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740981-C513-4D2F-BC85-85537BC95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Grunge </a:t>
            </a:r>
          </a:p>
          <a:p>
            <a:r>
              <a:rPr lang="hr-HR">
                <a:solidFill>
                  <a:srgbClr val="FFFFFF"/>
                </a:solidFill>
              </a:rPr>
              <a:t>Britpop</a:t>
            </a:r>
          </a:p>
          <a:p>
            <a:r>
              <a:rPr lang="hr-HR">
                <a:solidFill>
                  <a:srgbClr val="FFFFFF"/>
                </a:solidFill>
              </a:rPr>
              <a:t>Post grunge</a:t>
            </a:r>
          </a:p>
          <a:p>
            <a:r>
              <a:rPr lang="hr-HR">
                <a:solidFill>
                  <a:srgbClr val="FFFFFF"/>
                </a:solidFill>
              </a:rPr>
              <a:t>Pop punk</a:t>
            </a:r>
          </a:p>
        </p:txBody>
      </p:sp>
      <p:pic>
        <p:nvPicPr>
          <p:cNvPr id="9" name="Picture 9" descr="A picture containing music, toilet, indoor, drum&#10;&#10;Description automatically generated">
            <a:extLst>
              <a:ext uri="{FF2B5EF4-FFF2-40B4-BE49-F238E27FC236}">
                <a16:creationId xmlns:a16="http://schemas.microsoft.com/office/drawing/2014/main" id="{58B53692-ABC8-4E51-99DE-0D191F2FD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973" y="2830633"/>
            <a:ext cx="490537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8567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9</TotalTime>
  <Words>209</Words>
  <Application>Microsoft Office PowerPoint</Application>
  <PresentationFormat>Široki zaslon</PresentationFormat>
  <Paragraphs>73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Rock</vt:lpstr>
      <vt:lpstr>Što je Rock</vt:lpstr>
      <vt:lpstr>Karakteristike </vt:lpstr>
      <vt:lpstr>Sastav</vt:lpstr>
      <vt:lpstr>Vrste </vt:lpstr>
      <vt:lpstr>Psihodelija i progresivni rock</vt:lpstr>
      <vt:lpstr>1970te</vt:lpstr>
      <vt:lpstr>Punk era</vt:lpstr>
      <vt:lpstr>Alternativan rock</vt:lpstr>
      <vt:lpstr>Najpoznatiji rock pjevači/sastavi</vt:lpstr>
      <vt:lpstr>Hvala vam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</dc:title>
  <dc:creator>alen belcar</dc:creator>
  <cp:lastModifiedBy>Tomislav Herceg</cp:lastModifiedBy>
  <cp:revision>4</cp:revision>
  <cp:lastPrinted>2021-05-31T10:20:40Z</cp:lastPrinted>
  <dcterms:created xsi:type="dcterms:W3CDTF">2021-05-31T07:59:40Z</dcterms:created>
  <dcterms:modified xsi:type="dcterms:W3CDTF">2021-06-06T17:42:21Z</dcterms:modified>
</cp:coreProperties>
</file>