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67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78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75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72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4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351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352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2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49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864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3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0ACF961-92A1-4A06-AB29-251EFF400B6E}" type="datetimeFigureOut">
              <a:rPr lang="hr-HR" smtClean="0"/>
              <a:t>28.4.2019.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6A09B05-E106-4D65-B695-DD9999FEA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Medijska kultura</a:t>
            </a:r>
            <a:endParaRPr lang="hr-H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3657600" y="4308389"/>
            <a:ext cx="6559550" cy="134276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sz="4000" dirty="0" smtClean="0"/>
              <a:t>Ponavljanje gradiva 8. razreda</a:t>
            </a:r>
          </a:p>
        </p:txBody>
      </p:sp>
    </p:spTree>
    <p:extLst>
      <p:ext uri="{BB962C8B-B14F-4D97-AF65-F5344CB8AC3E}">
        <p14:creationId xmlns:p14="http://schemas.microsoft.com/office/powerpoint/2010/main" val="27740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hr-H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Dokumentarni film</a:t>
            </a:r>
            <a:endParaRPr lang="hr-H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252151"/>
            <a:ext cx="9897762" cy="497461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400" dirty="0"/>
              <a:t>Objasni što je dokumentarni film. </a:t>
            </a:r>
            <a:r>
              <a:rPr lang="hr-HR" sz="3400" dirty="0"/>
              <a:t>Navedi barem tri obilježja dokumentarnih filmova</a:t>
            </a:r>
            <a:r>
              <a:rPr lang="hr-HR" sz="3400" dirty="0" smtClean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r-HR" sz="3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3400" dirty="0" smtClean="0"/>
              <a:t>2. Nabroji </a:t>
            </a:r>
            <a:r>
              <a:rPr lang="hr-HR" sz="3400" dirty="0"/>
              <a:t>vrste televizijskih dokumentaraca prema temi</a:t>
            </a:r>
            <a:r>
              <a:rPr lang="hr-HR" sz="3400" dirty="0" smtClean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r-HR" sz="3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3400" dirty="0" smtClean="0"/>
              <a:t>3. Navedi </a:t>
            </a:r>
            <a:r>
              <a:rPr lang="hr-HR" sz="3400" dirty="0"/>
              <a:t>barem dva hrvatska redatelja dokumentarnih filmova. </a:t>
            </a:r>
            <a:r>
              <a:rPr lang="hr-HR" sz="3400" dirty="0"/>
              <a:t>Za svakog redatelja navedi jedan dokumentarni film.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r-HR" sz="3400" dirty="0"/>
          </a:p>
          <a:p>
            <a:pPr>
              <a:spcBef>
                <a:spcPts val="0"/>
              </a:spcBef>
              <a:buFont typeface="Wingdings 2"/>
              <a:buChar char=""/>
              <a:defRPr/>
            </a:pPr>
            <a:endParaRPr lang="hr-HR" sz="3400" dirty="0"/>
          </a:p>
        </p:txBody>
      </p:sp>
    </p:spTree>
    <p:extLst>
      <p:ext uri="{BB962C8B-B14F-4D97-AF65-F5344CB8AC3E}">
        <p14:creationId xmlns:p14="http://schemas.microsoft.com/office/powerpoint/2010/main" val="19485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hr-H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Scenarij, knjiga snimanja, storyboard</a:t>
            </a:r>
            <a:endParaRPr lang="hr-H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028" y="1079157"/>
            <a:ext cx="10356844" cy="50168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r-HR" sz="4000" dirty="0" smtClean="0"/>
              <a:t>SCENARIJ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4000" dirty="0" smtClean="0"/>
              <a:t>Što je scenarij?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4000" dirty="0" smtClean="0"/>
              <a:t>Što </a:t>
            </a:r>
            <a:r>
              <a:rPr lang="hr-HR" sz="4000" dirty="0" smtClean="0"/>
              <a:t>sve sadrži scenarij?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4000" dirty="0" smtClean="0"/>
              <a:t>Na </a:t>
            </a:r>
            <a:r>
              <a:rPr lang="hr-HR" sz="4000" dirty="0" smtClean="0"/>
              <a:t>koja dva načina scenarist može napisati scenarij?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r-HR" sz="4000" dirty="0" smtClean="0"/>
          </a:p>
          <a:p>
            <a:pPr marL="45720" indent="0">
              <a:spcBef>
                <a:spcPts val="0"/>
              </a:spcBef>
              <a:buNone/>
              <a:defRPr/>
            </a:pPr>
            <a:r>
              <a:rPr lang="hr-HR" sz="4000" dirty="0" smtClean="0"/>
              <a:t>SINOSPSIS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4000" dirty="0" smtClean="0"/>
              <a:t>1. Što </a:t>
            </a:r>
            <a:r>
              <a:rPr lang="hr-HR" sz="4000" dirty="0" smtClean="0"/>
              <a:t>je sinopsis?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r-HR" dirty="0"/>
          </a:p>
          <a:p>
            <a:pPr marL="0" indent="0">
              <a:spcBef>
                <a:spcPts val="0"/>
              </a:spcBef>
              <a:buNone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694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hr-H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Scenarij, knjiga snimanja, storyboard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396536"/>
            <a:ext cx="10702833" cy="4699464"/>
          </a:xfrm>
        </p:spPr>
        <p:txBody>
          <a:bodyPr/>
          <a:lstStyle/>
          <a:p>
            <a:pPr marL="45720" indent="0" eaLnBrk="1" hangingPunct="1">
              <a:buNone/>
            </a:pPr>
            <a:r>
              <a:rPr lang="hr-HR" altLang="sr-Latn-RS" dirty="0" smtClean="0"/>
              <a:t> </a:t>
            </a:r>
            <a:r>
              <a:rPr lang="hr-HR" altLang="sr-Latn-RS" sz="3600" dirty="0" smtClean="0"/>
              <a:t>FILMSKA </a:t>
            </a:r>
            <a:r>
              <a:rPr lang="hr-HR" altLang="sr-Latn-RS" sz="3600" dirty="0" smtClean="0"/>
              <a:t>ADAPTACIJA</a:t>
            </a:r>
            <a:endParaRPr lang="hr-HR" altLang="sr-Latn-R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hr-HR" altLang="sr-Latn-RS" sz="3600" dirty="0" smtClean="0"/>
              <a:t> Kako se naziva film snimljen po književnome djelu ili stripu?</a:t>
            </a:r>
          </a:p>
          <a:p>
            <a:pPr marL="514350" indent="-514350">
              <a:buFont typeface="+mj-lt"/>
              <a:buAutoNum type="arabicPeriod"/>
            </a:pPr>
            <a:r>
              <a:rPr lang="hr-HR" altLang="sr-Latn-RS" sz="3600" dirty="0" smtClean="0"/>
              <a:t>Kakve se promjene provode  u procesu filmske adaptacije i zašto se one provode</a:t>
            </a:r>
            <a:r>
              <a:rPr lang="hr-HR" altLang="sr-Latn-RS" sz="3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42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hr-H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Scenarij, knjiga snimanja, storyboard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 smtClean="0"/>
              <a:t> KNJIGA SNIMANJA</a:t>
            </a:r>
          </a:p>
          <a:p>
            <a:pPr marL="0" indent="0">
              <a:buNone/>
            </a:pPr>
            <a:r>
              <a:rPr lang="hr-HR" altLang="sr-Latn-RS" sz="3600" dirty="0"/>
              <a:t>1</a:t>
            </a:r>
            <a:r>
              <a:rPr lang="hr-HR" altLang="sr-Latn-RS" sz="3600" dirty="0" smtClean="0"/>
              <a:t>. Što </a:t>
            </a:r>
            <a:r>
              <a:rPr lang="hr-HR" altLang="sr-Latn-RS" sz="3600" dirty="0" smtClean="0"/>
              <a:t>se bilježi u </a:t>
            </a:r>
            <a:r>
              <a:rPr lang="hr-HR" altLang="sr-Latn-RS" sz="3600" dirty="0" smtClean="0"/>
              <a:t>knjizi snimanja?</a:t>
            </a:r>
            <a:endParaRPr lang="hr-HR" altLang="sr-Latn-RS" sz="3600" dirty="0" smtClean="0"/>
          </a:p>
          <a:p>
            <a:pPr eaLnBrk="1" hangingPunct="1"/>
            <a:endParaRPr lang="hr-HR" altLang="sr-Latn-RS" sz="3600" dirty="0" smtClean="0"/>
          </a:p>
          <a:p>
            <a:pPr marL="0" indent="0">
              <a:buNone/>
            </a:pPr>
            <a:endParaRPr lang="hr-HR" altLang="sr-Latn-RS" sz="3600" dirty="0" smtClean="0"/>
          </a:p>
          <a:p>
            <a:pPr eaLnBrk="1" hangingPunct="1"/>
            <a:r>
              <a:rPr lang="hr-HR" altLang="sr-Latn-RS" sz="3600" dirty="0" smtClean="0"/>
              <a:t> </a:t>
            </a:r>
            <a:r>
              <a:rPr lang="hr-HR" altLang="sr-Latn-RS" sz="3600" i="1" dirty="0" smtClean="0"/>
              <a:t>STORYBOARD</a:t>
            </a:r>
          </a:p>
          <a:p>
            <a:pPr marL="0" indent="0">
              <a:buNone/>
            </a:pPr>
            <a:r>
              <a:rPr lang="hr-HR" altLang="sr-Latn-RS" sz="3600" dirty="0" smtClean="0"/>
              <a:t>1. Što </a:t>
            </a:r>
            <a:r>
              <a:rPr lang="hr-HR" altLang="sr-Latn-RS" sz="3600" dirty="0" smtClean="0"/>
              <a:t>je </a:t>
            </a:r>
            <a:r>
              <a:rPr lang="hr-HR" altLang="sr-Latn-RS" sz="3600" i="1" dirty="0" smtClean="0"/>
              <a:t>storyboard i kako izgleda</a:t>
            </a:r>
            <a:r>
              <a:rPr lang="hr-HR" altLang="sr-Latn-RS" sz="3600" dirty="0" smtClean="0"/>
              <a:t>?</a:t>
            </a: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49140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hr-H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Zagrebačka škola animiranoga filma</a:t>
            </a:r>
            <a:endParaRPr lang="hr-H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46" y="1309816"/>
            <a:ext cx="11154032" cy="504979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/>
              <a:t>1.Navedi 4 obilježja Zagrebačke škole animiranoga filma.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/>
              <a:t>2. Nabroji barem tri autora koji su djelovali u sklopu Zagrebačke škole animiranoga filma.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/>
              <a:t>3. Napiši tri animirana filma nastala u Zagrebačkoj školi animiranoga filma.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/>
              <a:t>4. Dopuni. Dosad jedini hrvatski film nagrađen Oskarom je_________.  Redatelj tog filma ______________,  a scenarist ___________. Film je nastao _______ godine.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 smtClean="0"/>
              <a:t>5</a:t>
            </a:r>
            <a:r>
              <a:rPr lang="hr-HR" altLang="sr-Latn-RS" sz="3100" dirty="0"/>
              <a:t>. Kojim se  problemima bave autori Zagrebačke škole animiranoga filma</a:t>
            </a:r>
            <a:r>
              <a:rPr lang="hr-HR" altLang="sr-Latn-RS" sz="3100" dirty="0" smtClean="0"/>
              <a:t>?</a:t>
            </a:r>
            <a:endParaRPr lang="hr-HR" altLang="sr-Latn-RS" sz="31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hr-HR" altLang="sr-Latn-RS" sz="3100" dirty="0"/>
              <a:t>6. </a:t>
            </a:r>
            <a:r>
              <a:rPr lang="hr-HR" altLang="sr-Latn-RS" sz="3100" dirty="0" smtClean="0"/>
              <a:t>Objasni </a:t>
            </a:r>
            <a:r>
              <a:rPr lang="hr-HR" altLang="sr-Latn-RS" sz="3100" dirty="0"/>
              <a:t>razliku između filmova Zagrebačke škole animiranog filma i filmova W. </a:t>
            </a:r>
            <a:r>
              <a:rPr lang="hr-HR" altLang="sr-Latn-RS" sz="3100" dirty="0"/>
              <a:t>Disneyja.</a:t>
            </a:r>
          </a:p>
          <a:p>
            <a:pPr eaLnBrk="1" hangingPunct="1"/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04846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hr-H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 potrazi za knjigom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 smtClean="0"/>
              <a:t>Što obuhvaća knjižni fond?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 smtClean="0"/>
              <a:t>Objasni značenje riječi katalog.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 smtClean="0"/>
              <a:t>Što </a:t>
            </a:r>
            <a:r>
              <a:rPr lang="hr-HR" sz="3200" dirty="0" smtClean="0"/>
              <a:t>je UDK? </a:t>
            </a:r>
            <a:r>
              <a:rPr lang="hr-HR" sz="3200" dirty="0" smtClean="0"/>
              <a:t>Objasni.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 smtClean="0"/>
              <a:t>Što je signatura?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/>
              <a:t> </a:t>
            </a:r>
            <a:r>
              <a:rPr lang="hr-HR" sz="3200" dirty="0" smtClean="0"/>
              <a:t>Navedi </a:t>
            </a:r>
            <a:r>
              <a:rPr lang="hr-HR" sz="3200" dirty="0" smtClean="0"/>
              <a:t>barem 2 </a:t>
            </a:r>
            <a:r>
              <a:rPr lang="hr-HR" sz="3200" dirty="0" smtClean="0"/>
              <a:t>prednosti računalnoga pretraživanja knjiga.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sz="3200" dirty="0" smtClean="0"/>
              <a:t>Objasni što je stručni katalog, a što abecedni katalog.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26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Basis</vt:lpstr>
      <vt:lpstr>Medijska kultura</vt:lpstr>
      <vt:lpstr>Dokumentarni film</vt:lpstr>
      <vt:lpstr>Scenarij, knjiga snimanja, storyboard</vt:lpstr>
      <vt:lpstr>Scenarij, knjiga snimanja, storyboard</vt:lpstr>
      <vt:lpstr>Scenarij, knjiga snimanja, storyboard</vt:lpstr>
      <vt:lpstr>Zagrebačka škola animiranoga filma</vt:lpstr>
      <vt:lpstr>U potrazi za knjigom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Medijska kultura</dc:title>
  <dc:creator>Ivan</dc:creator>
  <cp:lastModifiedBy>Ivan</cp:lastModifiedBy>
  <cp:revision>2</cp:revision>
  <dcterms:created xsi:type="dcterms:W3CDTF">2019-04-28T21:20:38Z</dcterms:created>
  <dcterms:modified xsi:type="dcterms:W3CDTF">2019-04-28T21:24:18Z</dcterms:modified>
</cp:coreProperties>
</file>