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11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7856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24.7.2014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2.2. (A) Grafičke naredbe u programu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2.2. (A) Grafičke naredbe u programu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Prozor</a:t>
            </a:r>
            <a:r>
              <a:rPr lang="hr-HR" dirty="0" smtClean="0"/>
              <a:t> je osnovna kontrola grafičkog korisničkog sučelja, okvir na koji smještamo druge kontrole kao što su gumbi, klizne trake i okviri s tekstom.</a:t>
            </a:r>
          </a:p>
          <a:p>
            <a:r>
              <a:rPr lang="hr-HR" dirty="0" smtClean="0"/>
              <a:t>Prozor stvaramo naredbom:</a:t>
            </a:r>
          </a:p>
          <a:p>
            <a:pPr lvl="1"/>
            <a:r>
              <a:rPr lang="hr-HR" b="1" dirty="0" smtClean="0"/>
              <a:t>WINDOWCREATE</a:t>
            </a:r>
            <a:r>
              <a:rPr lang="hr-HR" dirty="0" smtClean="0"/>
              <a:t> </a:t>
            </a:r>
            <a:r>
              <a:rPr lang="hr-HR" i="1" dirty="0" smtClean="0"/>
              <a:t>nadređeni_prozor ime naslov x-koordinata y-koordinata širina visina ulazne_naredbe</a:t>
            </a:r>
            <a:endParaRPr lang="hr-HR" dirty="0" smtClean="0"/>
          </a:p>
          <a:p>
            <a:r>
              <a:rPr lang="hr-HR" dirty="0" smtClean="0"/>
              <a:t>Prozor brišemo naredbom:</a:t>
            </a:r>
          </a:p>
          <a:p>
            <a:pPr lvl="1"/>
            <a:r>
              <a:rPr lang="hr-HR" b="1" dirty="0" smtClean="0"/>
              <a:t>WINDOWDELETE </a:t>
            </a:r>
            <a:r>
              <a:rPr lang="hr-HR" i="1" dirty="0" smtClean="0"/>
              <a:t>ime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i brisanje prozora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00" y="1628800"/>
            <a:ext cx="886185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Gumb stvaramo naredbom:</a:t>
            </a:r>
          </a:p>
          <a:p>
            <a:pPr lvl="1"/>
            <a:r>
              <a:rPr lang="hr-HR" b="1" dirty="0" smtClean="0"/>
              <a:t>BUTTONCREATE</a:t>
            </a:r>
            <a:r>
              <a:rPr lang="hr-HR" dirty="0" smtClean="0"/>
              <a:t> </a:t>
            </a:r>
            <a:r>
              <a:rPr lang="hr-HR" i="1" dirty="0" smtClean="0"/>
              <a:t>nadređeni_prozor ime naslov x-koordinata y-koordinata širina visina ulazne_naredbe</a:t>
            </a:r>
            <a:endParaRPr lang="hr-HR" dirty="0" smtClean="0"/>
          </a:p>
          <a:p>
            <a:pPr lvl="1"/>
            <a:r>
              <a:rPr lang="hr-HR" i="1" dirty="0" smtClean="0"/>
              <a:t>ulazne_naredbe</a:t>
            </a:r>
            <a:r>
              <a:rPr lang="hr-HR" dirty="0" smtClean="0"/>
              <a:t> izvršit će se nakon svakog klika na gumb.</a:t>
            </a:r>
          </a:p>
          <a:p>
            <a:r>
              <a:rPr lang="hr-HR" sz="2800" dirty="0" smtClean="0"/>
              <a:t>Gumb brišemo naredbom:</a:t>
            </a:r>
          </a:p>
          <a:p>
            <a:pPr lvl="1"/>
            <a:r>
              <a:rPr lang="hr-HR" sz="2400" b="1" dirty="0" smtClean="0"/>
              <a:t>BUTTONDELETE </a:t>
            </a:r>
            <a:r>
              <a:rPr lang="hr-HR" sz="2400" i="1" dirty="0" smtClean="0"/>
              <a:t>ime</a:t>
            </a:r>
            <a:endParaRPr lang="hr-HR" sz="2400" dirty="0" smtClean="0"/>
          </a:p>
          <a:p>
            <a:pPr lvl="1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i brisanje gumba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Klizne trake omogućuju korisniku programa odabir vrijednosti pomicanjem klizača. Primjerice, želite li omogućiti unos vrijednosti od 1 do 100 umjesto upisivanja brojčane vrijednosti to možete učiniti pomicanjem klizača.</a:t>
            </a:r>
          </a:p>
          <a:p>
            <a:r>
              <a:rPr lang="hr-HR" dirty="0" smtClean="0"/>
              <a:t>Kliznu traku stvaramo naredbom:</a:t>
            </a:r>
          </a:p>
          <a:p>
            <a:pPr lvl="1"/>
            <a:r>
              <a:rPr lang="hr-HR" b="1" dirty="0" smtClean="0"/>
              <a:t>SCROLLBARCREATE</a:t>
            </a:r>
            <a:r>
              <a:rPr lang="hr-HR" dirty="0" smtClean="0"/>
              <a:t> </a:t>
            </a:r>
            <a:r>
              <a:rPr lang="hr-HR" i="1" dirty="0" smtClean="0"/>
              <a:t>nadređeni_prozor ime x-koordinata y-koordinata širina visina ulazne_naredbe</a:t>
            </a:r>
            <a:endParaRPr lang="hr-HR" dirty="0" smtClean="0"/>
          </a:p>
          <a:p>
            <a:pPr lvl="1"/>
            <a:r>
              <a:rPr lang="hr-HR" b="1" i="1" dirty="0" smtClean="0"/>
              <a:t>ulazne_naredbe</a:t>
            </a:r>
            <a:r>
              <a:rPr lang="hr-HR" dirty="0" smtClean="0"/>
              <a:t> izvršit će se nakon svakog pomaka klizača. Vrijednost klizača možemo saznati naredbom </a:t>
            </a:r>
            <a:r>
              <a:rPr lang="hr-HR" b="1" dirty="0" smtClean="0"/>
              <a:t>SCROLLBARGET </a:t>
            </a:r>
            <a:r>
              <a:rPr lang="hr-HR" i="1" dirty="0" smtClean="0"/>
              <a:t>ime</a:t>
            </a:r>
            <a:r>
              <a:rPr lang="hr-HR" dirty="0" smtClean="0"/>
              <a:t>. Nakon stvaranja, klizna traka ima raspon od 0 do 100 i na početnoj je poziciji 0. Naredbom </a:t>
            </a:r>
            <a:r>
              <a:rPr lang="hr-HR" b="1" dirty="0" smtClean="0"/>
              <a:t>SCROLLBARSET</a:t>
            </a:r>
            <a:r>
              <a:rPr lang="hr-HR" dirty="0" smtClean="0"/>
              <a:t> možemo prilagoditi raspon klizne trake.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Klizne trake (</a:t>
            </a:r>
            <a:r>
              <a:rPr lang="hr-HR" i="1" dirty="0" err="1" smtClean="0"/>
              <a:t>Scrollbar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504" y="2060848"/>
            <a:ext cx="886449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149080"/>
            <a:ext cx="4477025" cy="23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Klizne trake (</a:t>
            </a:r>
            <a:r>
              <a:rPr lang="hr-HR" i="1" dirty="0" err="1" smtClean="0"/>
              <a:t>Scrollbar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683568" y="1988840"/>
            <a:ext cx="6840760" cy="4320480"/>
          </a:xfrm>
        </p:spPr>
        <p:txBody>
          <a:bodyPr>
            <a:normAutofit/>
          </a:bodyPr>
          <a:lstStyle/>
          <a:p>
            <a:r>
              <a:rPr lang="hr-HR" dirty="0" smtClean="0"/>
              <a:t>Naredba </a:t>
            </a:r>
            <a:r>
              <a:rPr lang="hr-HR" b="1" dirty="0" smtClean="0"/>
              <a:t>SCROLLBARSET</a:t>
            </a:r>
            <a:r>
              <a:rPr lang="hr-HR" dirty="0" smtClean="0"/>
              <a:t> ima sljedeće parametre:</a:t>
            </a:r>
          </a:p>
          <a:p>
            <a:pPr lvl="1"/>
            <a:r>
              <a:rPr lang="hr-HR" b="1" dirty="0" smtClean="0"/>
              <a:t>SCROLLBARSET</a:t>
            </a:r>
            <a:r>
              <a:rPr lang="hr-HR" dirty="0" smtClean="0"/>
              <a:t> </a:t>
            </a:r>
            <a:r>
              <a:rPr lang="hr-HR" i="1" dirty="0" smtClean="0"/>
              <a:t>ime vrijednost_raspona_od vrijednost_raspona_do pozicija_klizača</a:t>
            </a:r>
            <a:endParaRPr lang="hr-HR" dirty="0" smtClean="0"/>
          </a:p>
          <a:p>
            <a:r>
              <a:rPr lang="hr-HR" dirty="0" smtClean="0"/>
              <a:t>Kliznu traku brišemo naredbom:</a:t>
            </a:r>
          </a:p>
          <a:p>
            <a:pPr lvl="1"/>
            <a:r>
              <a:rPr lang="hr-HR" b="1" dirty="0" smtClean="0"/>
              <a:t>SCROLLBARDELETE</a:t>
            </a:r>
            <a:r>
              <a:rPr lang="hr-HR" dirty="0" smtClean="0"/>
              <a:t> ime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r>
              <a:rPr lang="hr-HR" dirty="0" smtClean="0"/>
              <a:t>Klizne trake (</a:t>
            </a:r>
            <a:r>
              <a:rPr lang="hr-HR" i="1" dirty="0" err="1" smtClean="0"/>
              <a:t>Scrollbar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Kontrola za statički tekst uobičajeno se rabi u prikazivanju teksta, rezultata ili poruka u prozoru. </a:t>
            </a:r>
          </a:p>
          <a:p>
            <a:r>
              <a:rPr lang="hr-HR" dirty="0" smtClean="0"/>
              <a:t>Naziv statički donekle je neprikladan jer vrijednost okvira s tekstom možemo nakon stvaranja izmijeniti.</a:t>
            </a:r>
          </a:p>
          <a:p>
            <a:r>
              <a:rPr lang="hr-HR" dirty="0" smtClean="0"/>
              <a:t>Okvir s tekstom stvaramo naredbom:</a:t>
            </a:r>
          </a:p>
          <a:p>
            <a:pPr lvl="1"/>
            <a:r>
              <a:rPr lang="hr-HR" b="1" dirty="0" smtClean="0"/>
              <a:t>STATICCREATE</a:t>
            </a:r>
            <a:r>
              <a:rPr lang="hr-HR" dirty="0" smtClean="0"/>
              <a:t> </a:t>
            </a:r>
            <a:r>
              <a:rPr lang="hr-HR" i="1" dirty="0" smtClean="0"/>
              <a:t>nadređeni_prozor ime tekst  x-koordinata y-koordinata širina visina</a:t>
            </a:r>
            <a:endParaRPr lang="hr-HR" dirty="0" smtClean="0"/>
          </a:p>
          <a:p>
            <a:r>
              <a:rPr lang="hr-HR" dirty="0" smtClean="0"/>
              <a:t>Tekst okvira s tekstom možemo izmijeniti naredbom:</a:t>
            </a:r>
          </a:p>
          <a:p>
            <a:pPr lvl="1"/>
            <a:r>
              <a:rPr lang="hr-HR" dirty="0" smtClean="0"/>
              <a:t> </a:t>
            </a:r>
            <a:r>
              <a:rPr lang="hr-HR" b="1" dirty="0" smtClean="0"/>
              <a:t>STATICUPDATE</a:t>
            </a:r>
            <a:r>
              <a:rPr lang="hr-HR" dirty="0" smtClean="0"/>
              <a:t> </a:t>
            </a:r>
            <a:r>
              <a:rPr lang="hr-HR" i="1" dirty="0" smtClean="0"/>
              <a:t>ime tekst 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Okvir s tekstom (</a:t>
            </a:r>
            <a:r>
              <a:rPr lang="hr-HR" i="1" dirty="0" err="1" smtClean="0"/>
              <a:t>StaticText</a:t>
            </a:r>
            <a:r>
              <a:rPr lang="hr-HR" dirty="0" smtClean="0"/>
              <a:t>)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Naredbeni gumb</a:t>
            </a:r>
            <a:r>
              <a:rPr lang="hr-HR" dirty="0" smtClean="0"/>
              <a:t> – objekti su grafičkog sučelja kojima zadajem naredbe, pokrećemo programe i sl.</a:t>
            </a:r>
          </a:p>
          <a:p>
            <a:r>
              <a:rPr lang="hr-HR" b="1" dirty="0" smtClean="0"/>
              <a:t>Klizne trake</a:t>
            </a:r>
            <a:r>
              <a:rPr lang="hr-HR" dirty="0" smtClean="0"/>
              <a:t> – omogućuju odabir brojčanih vrijednosti pomicanjem klizača.</a:t>
            </a:r>
          </a:p>
          <a:p>
            <a:r>
              <a:rPr lang="hr-HR" b="1" dirty="0" smtClean="0"/>
              <a:t>Okvir s tekstom</a:t>
            </a:r>
            <a:r>
              <a:rPr lang="hr-HR" dirty="0" smtClean="0"/>
              <a:t> – namijenjen je prikazivanju teksta, vrijednosti i rezultata. Tekst okvira možemo naknadno izmijeniti. </a:t>
            </a:r>
            <a:endParaRPr lang="hr-HR" smtClean="0"/>
          </a:p>
          <a:p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8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_MP8</Template>
  <TotalTime>81</TotalTime>
  <Words>311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Tema_MP8</vt:lpstr>
      <vt:lpstr> Nastavna jedinica: 2.2. (A) Grafičke naredbe u programu</vt:lpstr>
      <vt:lpstr>Stvaranje i brisanje prozora</vt:lpstr>
      <vt:lpstr>Slide 3</vt:lpstr>
      <vt:lpstr>Stvaranje i brisanje gumba</vt:lpstr>
      <vt:lpstr>Klizne trake (Scrollbar)</vt:lpstr>
      <vt:lpstr>Klizne trake (Scrollbar)</vt:lpstr>
      <vt:lpstr>Klizne trake (Scrollbar)</vt:lpstr>
      <vt:lpstr>Okvir s tekstom (StaticText)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sk-jradigovic</cp:lastModifiedBy>
  <cp:revision>47</cp:revision>
  <dcterms:created xsi:type="dcterms:W3CDTF">2010-07-29T06:54:58Z</dcterms:created>
  <dcterms:modified xsi:type="dcterms:W3CDTF">2014-07-24T10:46:51Z</dcterms:modified>
</cp:coreProperties>
</file>