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71" r:id="rId8"/>
    <p:sldId id="283" r:id="rId9"/>
    <p:sldId id="272" r:id="rId10"/>
    <p:sldId id="259" r:id="rId11"/>
    <p:sldId id="262" r:id="rId12"/>
    <p:sldId id="282" r:id="rId13"/>
    <p:sldId id="263" r:id="rId14"/>
    <p:sldId id="264" r:id="rId15"/>
    <p:sldId id="275" r:id="rId16"/>
    <p:sldId id="276" r:id="rId17"/>
    <p:sldId id="277" r:id="rId18"/>
    <p:sldId id="278" r:id="rId19"/>
    <p:sldId id="27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3BFEBF-CA86-42E4-BA27-BAC479D79C6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B595F0C-40EA-4E0A-854D-1D3CDB690333}">
      <dgm:prSet phldrT="[Tekst]"/>
      <dgm:spPr/>
      <dgm:t>
        <a:bodyPr/>
        <a:lstStyle/>
        <a:p>
          <a:r>
            <a:rPr lang="hr-HR" dirty="0"/>
            <a:t>KORISNIK ( </a:t>
          </a:r>
          <a:r>
            <a:rPr lang="hr-HR" i="1" dirty="0" err="1"/>
            <a:t>Client</a:t>
          </a:r>
          <a:r>
            <a:rPr lang="hr-HR" i="1" dirty="0"/>
            <a:t>)</a:t>
          </a:r>
          <a:endParaRPr lang="en-US" dirty="0"/>
        </a:p>
      </dgm:t>
    </dgm:pt>
    <dgm:pt modelId="{5D725E6C-59BE-4C48-B78F-7A205C968403}" type="parTrans" cxnId="{A16AA11B-AA63-45A8-BAA2-941D7453663A}">
      <dgm:prSet/>
      <dgm:spPr/>
      <dgm:t>
        <a:bodyPr/>
        <a:lstStyle/>
        <a:p>
          <a:endParaRPr lang="en-US"/>
        </a:p>
      </dgm:t>
    </dgm:pt>
    <dgm:pt modelId="{FD3B109E-0A9C-4C79-B239-2D312BD8B74F}" type="sibTrans" cxnId="{A16AA11B-AA63-45A8-BAA2-941D7453663A}">
      <dgm:prSet/>
      <dgm:spPr/>
      <dgm:t>
        <a:bodyPr/>
        <a:lstStyle/>
        <a:p>
          <a:endParaRPr lang="en-US"/>
        </a:p>
      </dgm:t>
    </dgm:pt>
    <dgm:pt modelId="{06574145-3118-4DD9-854F-2BA7260A3FEF}">
      <dgm:prSet/>
      <dgm:spPr/>
      <dgm:t>
        <a:bodyPr/>
        <a:lstStyle/>
        <a:p>
          <a:r>
            <a:rPr lang="hr-HR" dirty="0"/>
            <a:t>POSLUŽITELJ (</a:t>
          </a:r>
          <a:r>
            <a:rPr lang="hr-HR" i="1" dirty="0"/>
            <a:t>Server)</a:t>
          </a:r>
          <a:endParaRPr lang="hr-HR" dirty="0"/>
        </a:p>
      </dgm:t>
    </dgm:pt>
    <dgm:pt modelId="{488AF513-EDEC-48C4-80F3-47A7D70385BD}" type="parTrans" cxnId="{CE16D4F9-ADD0-41C2-84D6-2DBAC7BB7F67}">
      <dgm:prSet/>
      <dgm:spPr/>
      <dgm:t>
        <a:bodyPr/>
        <a:lstStyle/>
        <a:p>
          <a:endParaRPr lang="en-US"/>
        </a:p>
      </dgm:t>
    </dgm:pt>
    <dgm:pt modelId="{52F8DA38-78B4-4329-B473-42A625D7B49D}" type="sibTrans" cxnId="{CE16D4F9-ADD0-41C2-84D6-2DBAC7BB7F67}">
      <dgm:prSet/>
      <dgm:spPr/>
      <dgm:t>
        <a:bodyPr/>
        <a:lstStyle/>
        <a:p>
          <a:endParaRPr lang="en-US"/>
        </a:p>
      </dgm:t>
    </dgm:pt>
    <dgm:pt modelId="{D18FB375-22E1-4EBE-A5FB-2450ACEC20CF}">
      <dgm:prSet/>
      <dgm:spPr/>
      <dgm:t>
        <a:bodyPr/>
        <a:lstStyle/>
        <a:p>
          <a:r>
            <a:rPr lang="hr-HR" dirty="0"/>
            <a:t>RAČUNALNA MREŽA</a:t>
          </a:r>
          <a:endParaRPr lang="en-US" dirty="0"/>
        </a:p>
      </dgm:t>
    </dgm:pt>
    <dgm:pt modelId="{726D901D-5632-4859-8CAB-ED181E07EB0D}" type="parTrans" cxnId="{C3092A16-5AC7-4F48-B84B-580A168F96FA}">
      <dgm:prSet/>
      <dgm:spPr/>
      <dgm:t>
        <a:bodyPr/>
        <a:lstStyle/>
        <a:p>
          <a:endParaRPr lang="en-US"/>
        </a:p>
      </dgm:t>
    </dgm:pt>
    <dgm:pt modelId="{44498205-F692-4FD6-8E0D-85FAAA2E30F7}" type="sibTrans" cxnId="{C3092A16-5AC7-4F48-B84B-580A168F96FA}">
      <dgm:prSet/>
      <dgm:spPr/>
      <dgm:t>
        <a:bodyPr/>
        <a:lstStyle/>
        <a:p>
          <a:endParaRPr lang="en-US"/>
        </a:p>
      </dgm:t>
    </dgm:pt>
    <dgm:pt modelId="{45272F40-2A43-42C2-9EF1-4FCAF59358C7}">
      <dgm:prSet/>
      <dgm:spPr/>
      <dgm:t>
        <a:bodyPr/>
        <a:lstStyle/>
        <a:p>
          <a:r>
            <a:rPr lang="hr-HR" dirty="0"/>
            <a:t>na zahtjev korisnika obavlja neki zadatak ili uslugu, jaka računala</a:t>
          </a:r>
        </a:p>
      </dgm:t>
    </dgm:pt>
    <dgm:pt modelId="{6F753E00-F061-4CFC-AE21-F4BBD4F0E248}" type="parTrans" cxnId="{EF3D2358-BF0A-4BF1-933C-5B6EFDFFC9C3}">
      <dgm:prSet/>
      <dgm:spPr/>
      <dgm:t>
        <a:bodyPr/>
        <a:lstStyle/>
        <a:p>
          <a:endParaRPr lang="en-US"/>
        </a:p>
      </dgm:t>
    </dgm:pt>
    <dgm:pt modelId="{B5AC48E9-FDF7-4981-8687-DA5C7D509416}" type="sibTrans" cxnId="{EF3D2358-BF0A-4BF1-933C-5B6EFDFFC9C3}">
      <dgm:prSet/>
      <dgm:spPr/>
      <dgm:t>
        <a:bodyPr/>
        <a:lstStyle/>
        <a:p>
          <a:endParaRPr lang="en-US"/>
        </a:p>
      </dgm:t>
    </dgm:pt>
    <dgm:pt modelId="{158567BD-2476-4582-B38B-C32D82B1D08C}">
      <dgm:prSet/>
      <dgm:spPr/>
      <dgm:t>
        <a:bodyPr/>
        <a:lstStyle/>
        <a:p>
          <a:r>
            <a:rPr lang="hr-HR" dirty="0"/>
            <a:t> povezuje poslužitelja i korisnika bežičnim ili žičnim medijem pomoću kojeg komuniciraju.</a:t>
          </a:r>
          <a:endParaRPr lang="en-US" dirty="0"/>
        </a:p>
      </dgm:t>
    </dgm:pt>
    <dgm:pt modelId="{053EA9D3-4995-43B9-A670-3FC556710FFD}" type="parTrans" cxnId="{0A02856E-D803-4A72-87AA-F8E58BA71921}">
      <dgm:prSet/>
      <dgm:spPr/>
      <dgm:t>
        <a:bodyPr/>
        <a:lstStyle/>
        <a:p>
          <a:endParaRPr lang="en-US"/>
        </a:p>
      </dgm:t>
    </dgm:pt>
    <dgm:pt modelId="{6BCF7ADC-CAE9-4356-8DA9-EF4BFA534346}" type="sibTrans" cxnId="{0A02856E-D803-4A72-87AA-F8E58BA71921}">
      <dgm:prSet/>
      <dgm:spPr/>
      <dgm:t>
        <a:bodyPr/>
        <a:lstStyle/>
        <a:p>
          <a:endParaRPr lang="en-US"/>
        </a:p>
      </dgm:t>
    </dgm:pt>
    <dgm:pt modelId="{A5B39C04-5031-4357-AFAD-3C2A5734AC2E}">
      <dgm:prSet phldrT="[Tekst]"/>
      <dgm:spPr/>
      <dgm:t>
        <a:bodyPr/>
        <a:lstStyle/>
        <a:p>
          <a:r>
            <a:rPr lang="hr-HR" dirty="0"/>
            <a:t>traži podatke, usluge i obavlja neke zadatke. Uvijek počinje komunikaciju s poslužiteljem.</a:t>
          </a:r>
          <a:endParaRPr lang="en-US" dirty="0"/>
        </a:p>
      </dgm:t>
    </dgm:pt>
    <dgm:pt modelId="{8362F53A-8A3D-4554-93BA-F64C2D4D9231}" type="parTrans" cxnId="{9ED055A0-E9E5-4C0C-896C-273AA8DC7DB1}">
      <dgm:prSet/>
      <dgm:spPr/>
      <dgm:t>
        <a:bodyPr/>
        <a:lstStyle/>
        <a:p>
          <a:endParaRPr lang="en-US"/>
        </a:p>
      </dgm:t>
    </dgm:pt>
    <dgm:pt modelId="{2280634E-29A8-426D-8CE2-20A44DBCE460}" type="sibTrans" cxnId="{9ED055A0-E9E5-4C0C-896C-273AA8DC7DB1}">
      <dgm:prSet/>
      <dgm:spPr/>
      <dgm:t>
        <a:bodyPr/>
        <a:lstStyle/>
        <a:p>
          <a:endParaRPr lang="en-US"/>
        </a:p>
      </dgm:t>
    </dgm:pt>
    <dgm:pt modelId="{BB974033-514C-4FF6-92AF-BFE3B5BF16FF}" type="pres">
      <dgm:prSet presAssocID="{BD3BFEBF-CA86-42E4-BA27-BAC479D79C6B}" presName="linear" presStyleCnt="0">
        <dgm:presLayoutVars>
          <dgm:dir/>
          <dgm:animLvl val="lvl"/>
          <dgm:resizeHandles val="exact"/>
        </dgm:presLayoutVars>
      </dgm:prSet>
      <dgm:spPr/>
    </dgm:pt>
    <dgm:pt modelId="{4B30877F-706A-4F78-A442-C54050773962}" type="pres">
      <dgm:prSet presAssocID="{1B595F0C-40EA-4E0A-854D-1D3CDB690333}" presName="parentLin" presStyleCnt="0"/>
      <dgm:spPr/>
    </dgm:pt>
    <dgm:pt modelId="{3314634E-2680-49CF-B147-E21657E0DF25}" type="pres">
      <dgm:prSet presAssocID="{1B595F0C-40EA-4E0A-854D-1D3CDB690333}" presName="parentLeftMargin" presStyleLbl="node1" presStyleIdx="0" presStyleCnt="3"/>
      <dgm:spPr/>
    </dgm:pt>
    <dgm:pt modelId="{CD6E6082-79B6-42E9-8CBF-3DD2BDD7771F}" type="pres">
      <dgm:prSet presAssocID="{1B595F0C-40EA-4E0A-854D-1D3CDB69033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657951-9311-4C5A-8B8D-63D089425071}" type="pres">
      <dgm:prSet presAssocID="{1B595F0C-40EA-4E0A-854D-1D3CDB690333}" presName="negativeSpace" presStyleCnt="0"/>
      <dgm:spPr/>
    </dgm:pt>
    <dgm:pt modelId="{3603D359-A550-4FD9-9330-1CDD099EF822}" type="pres">
      <dgm:prSet presAssocID="{1B595F0C-40EA-4E0A-854D-1D3CDB690333}" presName="childText" presStyleLbl="conFgAcc1" presStyleIdx="0" presStyleCnt="3">
        <dgm:presLayoutVars>
          <dgm:bulletEnabled val="1"/>
        </dgm:presLayoutVars>
      </dgm:prSet>
      <dgm:spPr/>
    </dgm:pt>
    <dgm:pt modelId="{4E83196F-5345-4B22-AE04-6C82F44DB5B3}" type="pres">
      <dgm:prSet presAssocID="{FD3B109E-0A9C-4C79-B239-2D312BD8B74F}" presName="spaceBetweenRectangles" presStyleCnt="0"/>
      <dgm:spPr/>
    </dgm:pt>
    <dgm:pt modelId="{1548EBBD-B429-47B3-8B09-AFDCB47713C0}" type="pres">
      <dgm:prSet presAssocID="{06574145-3118-4DD9-854F-2BA7260A3FEF}" presName="parentLin" presStyleCnt="0"/>
      <dgm:spPr/>
    </dgm:pt>
    <dgm:pt modelId="{DC6F9AD0-532A-4AC8-9504-2D7D8C453C6E}" type="pres">
      <dgm:prSet presAssocID="{06574145-3118-4DD9-854F-2BA7260A3FEF}" presName="parentLeftMargin" presStyleLbl="node1" presStyleIdx="0" presStyleCnt="3"/>
      <dgm:spPr/>
    </dgm:pt>
    <dgm:pt modelId="{3E897C81-5B21-4C7A-8ACF-ABAAA323D063}" type="pres">
      <dgm:prSet presAssocID="{06574145-3118-4DD9-854F-2BA7260A3F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4B43123-CEDA-4EF5-A041-A3362F54DE08}" type="pres">
      <dgm:prSet presAssocID="{06574145-3118-4DD9-854F-2BA7260A3FEF}" presName="negativeSpace" presStyleCnt="0"/>
      <dgm:spPr/>
    </dgm:pt>
    <dgm:pt modelId="{7C8D3F0D-1FC1-40AB-B529-E337AE02E7F9}" type="pres">
      <dgm:prSet presAssocID="{06574145-3118-4DD9-854F-2BA7260A3FEF}" presName="childText" presStyleLbl="conFgAcc1" presStyleIdx="1" presStyleCnt="3">
        <dgm:presLayoutVars>
          <dgm:bulletEnabled val="1"/>
        </dgm:presLayoutVars>
      </dgm:prSet>
      <dgm:spPr/>
    </dgm:pt>
    <dgm:pt modelId="{2138019A-EB04-4284-AF72-935E40ACCFA7}" type="pres">
      <dgm:prSet presAssocID="{52F8DA38-78B4-4329-B473-42A625D7B49D}" presName="spaceBetweenRectangles" presStyleCnt="0"/>
      <dgm:spPr/>
    </dgm:pt>
    <dgm:pt modelId="{17F12E36-6BF1-4605-A5EC-1E172A82836A}" type="pres">
      <dgm:prSet presAssocID="{D18FB375-22E1-4EBE-A5FB-2450ACEC20CF}" presName="parentLin" presStyleCnt="0"/>
      <dgm:spPr/>
    </dgm:pt>
    <dgm:pt modelId="{6EEFEEE6-DAE3-4C46-BF2F-FCA02D34CDB6}" type="pres">
      <dgm:prSet presAssocID="{D18FB375-22E1-4EBE-A5FB-2450ACEC20CF}" presName="parentLeftMargin" presStyleLbl="node1" presStyleIdx="1" presStyleCnt="3"/>
      <dgm:spPr/>
    </dgm:pt>
    <dgm:pt modelId="{96A1AF8B-A658-4957-8C2D-D5126A726000}" type="pres">
      <dgm:prSet presAssocID="{D18FB375-22E1-4EBE-A5FB-2450ACEC20C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4217A9E-2421-4065-9EB3-B49909FFCF5A}" type="pres">
      <dgm:prSet presAssocID="{D18FB375-22E1-4EBE-A5FB-2450ACEC20CF}" presName="negativeSpace" presStyleCnt="0"/>
      <dgm:spPr/>
    </dgm:pt>
    <dgm:pt modelId="{4C08FFFB-D6AE-4207-95B4-20750BA714F9}" type="pres">
      <dgm:prSet presAssocID="{D18FB375-22E1-4EBE-A5FB-2450ACEC20C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4E19202-1F50-49C4-B540-D01FB1F1C2A6}" type="presOf" srcId="{D18FB375-22E1-4EBE-A5FB-2450ACEC20CF}" destId="{96A1AF8B-A658-4957-8C2D-D5126A726000}" srcOrd="1" destOrd="0" presId="urn:microsoft.com/office/officeart/2005/8/layout/list1"/>
    <dgm:cxn modelId="{C3092A16-5AC7-4F48-B84B-580A168F96FA}" srcId="{BD3BFEBF-CA86-42E4-BA27-BAC479D79C6B}" destId="{D18FB375-22E1-4EBE-A5FB-2450ACEC20CF}" srcOrd="2" destOrd="0" parTransId="{726D901D-5632-4859-8CAB-ED181E07EB0D}" sibTransId="{44498205-F692-4FD6-8E0D-85FAAA2E30F7}"/>
    <dgm:cxn modelId="{A16AA11B-AA63-45A8-BAA2-941D7453663A}" srcId="{BD3BFEBF-CA86-42E4-BA27-BAC479D79C6B}" destId="{1B595F0C-40EA-4E0A-854D-1D3CDB690333}" srcOrd="0" destOrd="0" parTransId="{5D725E6C-59BE-4C48-B78F-7A205C968403}" sibTransId="{FD3B109E-0A9C-4C79-B239-2D312BD8B74F}"/>
    <dgm:cxn modelId="{DEB36E27-8444-4230-93E8-2844DE851E41}" type="presOf" srcId="{45272F40-2A43-42C2-9EF1-4FCAF59358C7}" destId="{7C8D3F0D-1FC1-40AB-B529-E337AE02E7F9}" srcOrd="0" destOrd="0" presId="urn:microsoft.com/office/officeart/2005/8/layout/list1"/>
    <dgm:cxn modelId="{1860A927-39EA-470D-8E01-CDA709AF2AB7}" type="presOf" srcId="{158567BD-2476-4582-B38B-C32D82B1D08C}" destId="{4C08FFFB-D6AE-4207-95B4-20750BA714F9}" srcOrd="0" destOrd="0" presId="urn:microsoft.com/office/officeart/2005/8/layout/list1"/>
    <dgm:cxn modelId="{E26DC033-7FBC-4F9C-AF2C-CF25FA0FF6DF}" type="presOf" srcId="{06574145-3118-4DD9-854F-2BA7260A3FEF}" destId="{DC6F9AD0-532A-4AC8-9504-2D7D8C453C6E}" srcOrd="0" destOrd="0" presId="urn:microsoft.com/office/officeart/2005/8/layout/list1"/>
    <dgm:cxn modelId="{29895E63-4E95-4C13-B1E2-4CF07E2155D7}" type="presOf" srcId="{1B595F0C-40EA-4E0A-854D-1D3CDB690333}" destId="{CD6E6082-79B6-42E9-8CBF-3DD2BDD7771F}" srcOrd="1" destOrd="0" presId="urn:microsoft.com/office/officeart/2005/8/layout/list1"/>
    <dgm:cxn modelId="{0A02856E-D803-4A72-87AA-F8E58BA71921}" srcId="{D18FB375-22E1-4EBE-A5FB-2450ACEC20CF}" destId="{158567BD-2476-4582-B38B-C32D82B1D08C}" srcOrd="0" destOrd="0" parTransId="{053EA9D3-4995-43B9-A670-3FC556710FFD}" sibTransId="{6BCF7ADC-CAE9-4356-8DA9-EF4BFA534346}"/>
    <dgm:cxn modelId="{EF3D2358-BF0A-4BF1-933C-5B6EFDFFC9C3}" srcId="{06574145-3118-4DD9-854F-2BA7260A3FEF}" destId="{45272F40-2A43-42C2-9EF1-4FCAF59358C7}" srcOrd="0" destOrd="0" parTransId="{6F753E00-F061-4CFC-AE21-F4BBD4F0E248}" sibTransId="{B5AC48E9-FDF7-4981-8687-DA5C7D509416}"/>
    <dgm:cxn modelId="{9ED055A0-E9E5-4C0C-896C-273AA8DC7DB1}" srcId="{1B595F0C-40EA-4E0A-854D-1D3CDB690333}" destId="{A5B39C04-5031-4357-AFAD-3C2A5734AC2E}" srcOrd="0" destOrd="0" parTransId="{8362F53A-8A3D-4554-93BA-F64C2D4D9231}" sibTransId="{2280634E-29A8-426D-8CE2-20A44DBCE460}"/>
    <dgm:cxn modelId="{F52D33CD-8784-4A6D-B8C2-4A0597768B82}" type="presOf" srcId="{06574145-3118-4DD9-854F-2BA7260A3FEF}" destId="{3E897C81-5B21-4C7A-8ACF-ABAAA323D063}" srcOrd="1" destOrd="0" presId="urn:microsoft.com/office/officeart/2005/8/layout/list1"/>
    <dgm:cxn modelId="{261119D0-E8D5-4675-80B8-7DDFECD0D50F}" type="presOf" srcId="{A5B39C04-5031-4357-AFAD-3C2A5734AC2E}" destId="{3603D359-A550-4FD9-9330-1CDD099EF822}" srcOrd="0" destOrd="0" presId="urn:microsoft.com/office/officeart/2005/8/layout/list1"/>
    <dgm:cxn modelId="{C2D94DF2-5C06-49BD-98F6-46BC1F9B4F2B}" type="presOf" srcId="{BD3BFEBF-CA86-42E4-BA27-BAC479D79C6B}" destId="{BB974033-514C-4FF6-92AF-BFE3B5BF16FF}" srcOrd="0" destOrd="0" presId="urn:microsoft.com/office/officeart/2005/8/layout/list1"/>
    <dgm:cxn modelId="{CE16D4F9-ADD0-41C2-84D6-2DBAC7BB7F67}" srcId="{BD3BFEBF-CA86-42E4-BA27-BAC479D79C6B}" destId="{06574145-3118-4DD9-854F-2BA7260A3FEF}" srcOrd="1" destOrd="0" parTransId="{488AF513-EDEC-48C4-80F3-47A7D70385BD}" sibTransId="{52F8DA38-78B4-4329-B473-42A625D7B49D}"/>
    <dgm:cxn modelId="{FB0975FA-34C0-4470-8B41-7E84FF6240B3}" type="presOf" srcId="{D18FB375-22E1-4EBE-A5FB-2450ACEC20CF}" destId="{6EEFEEE6-DAE3-4C46-BF2F-FCA02D34CDB6}" srcOrd="0" destOrd="0" presId="urn:microsoft.com/office/officeart/2005/8/layout/list1"/>
    <dgm:cxn modelId="{B40128FD-A69C-406D-9225-1EF8822D0B8E}" type="presOf" srcId="{1B595F0C-40EA-4E0A-854D-1D3CDB690333}" destId="{3314634E-2680-49CF-B147-E21657E0DF25}" srcOrd="0" destOrd="0" presId="urn:microsoft.com/office/officeart/2005/8/layout/list1"/>
    <dgm:cxn modelId="{39AA0B6F-6525-45FC-A590-0DFF9A3EE4A5}" type="presParOf" srcId="{BB974033-514C-4FF6-92AF-BFE3B5BF16FF}" destId="{4B30877F-706A-4F78-A442-C54050773962}" srcOrd="0" destOrd="0" presId="urn:microsoft.com/office/officeart/2005/8/layout/list1"/>
    <dgm:cxn modelId="{69AD7B23-CAEE-4336-BC7D-3079DD94E21F}" type="presParOf" srcId="{4B30877F-706A-4F78-A442-C54050773962}" destId="{3314634E-2680-49CF-B147-E21657E0DF25}" srcOrd="0" destOrd="0" presId="urn:microsoft.com/office/officeart/2005/8/layout/list1"/>
    <dgm:cxn modelId="{8596CB5C-B2F5-4B85-85BF-FD2468F7632C}" type="presParOf" srcId="{4B30877F-706A-4F78-A442-C54050773962}" destId="{CD6E6082-79B6-42E9-8CBF-3DD2BDD7771F}" srcOrd="1" destOrd="0" presId="urn:microsoft.com/office/officeart/2005/8/layout/list1"/>
    <dgm:cxn modelId="{26FE3A3D-AFDB-4F72-BFDD-6072B5487928}" type="presParOf" srcId="{BB974033-514C-4FF6-92AF-BFE3B5BF16FF}" destId="{AA657951-9311-4C5A-8B8D-63D089425071}" srcOrd="1" destOrd="0" presId="urn:microsoft.com/office/officeart/2005/8/layout/list1"/>
    <dgm:cxn modelId="{E765DBF1-F5E0-41F8-8C4A-9FDB9A50E50C}" type="presParOf" srcId="{BB974033-514C-4FF6-92AF-BFE3B5BF16FF}" destId="{3603D359-A550-4FD9-9330-1CDD099EF822}" srcOrd="2" destOrd="0" presId="urn:microsoft.com/office/officeart/2005/8/layout/list1"/>
    <dgm:cxn modelId="{8900B278-1253-49B1-905F-C2433A0A7A01}" type="presParOf" srcId="{BB974033-514C-4FF6-92AF-BFE3B5BF16FF}" destId="{4E83196F-5345-4B22-AE04-6C82F44DB5B3}" srcOrd="3" destOrd="0" presId="urn:microsoft.com/office/officeart/2005/8/layout/list1"/>
    <dgm:cxn modelId="{FB21B1A7-95B2-45BC-9AA0-046536083EA4}" type="presParOf" srcId="{BB974033-514C-4FF6-92AF-BFE3B5BF16FF}" destId="{1548EBBD-B429-47B3-8B09-AFDCB47713C0}" srcOrd="4" destOrd="0" presId="urn:microsoft.com/office/officeart/2005/8/layout/list1"/>
    <dgm:cxn modelId="{13954522-2200-42ED-9651-A3454287619D}" type="presParOf" srcId="{1548EBBD-B429-47B3-8B09-AFDCB47713C0}" destId="{DC6F9AD0-532A-4AC8-9504-2D7D8C453C6E}" srcOrd="0" destOrd="0" presId="urn:microsoft.com/office/officeart/2005/8/layout/list1"/>
    <dgm:cxn modelId="{79AF3C97-4ADB-46E7-A34C-00E234898F23}" type="presParOf" srcId="{1548EBBD-B429-47B3-8B09-AFDCB47713C0}" destId="{3E897C81-5B21-4C7A-8ACF-ABAAA323D063}" srcOrd="1" destOrd="0" presId="urn:microsoft.com/office/officeart/2005/8/layout/list1"/>
    <dgm:cxn modelId="{D6324F6E-327E-4908-B378-E75AE2E6F894}" type="presParOf" srcId="{BB974033-514C-4FF6-92AF-BFE3B5BF16FF}" destId="{54B43123-CEDA-4EF5-A041-A3362F54DE08}" srcOrd="5" destOrd="0" presId="urn:microsoft.com/office/officeart/2005/8/layout/list1"/>
    <dgm:cxn modelId="{B3EED90B-51FB-4C3F-BB13-1E3D2504DF90}" type="presParOf" srcId="{BB974033-514C-4FF6-92AF-BFE3B5BF16FF}" destId="{7C8D3F0D-1FC1-40AB-B529-E337AE02E7F9}" srcOrd="6" destOrd="0" presId="urn:microsoft.com/office/officeart/2005/8/layout/list1"/>
    <dgm:cxn modelId="{6360DE5F-993B-4AEB-A843-D4F72151C2CD}" type="presParOf" srcId="{BB974033-514C-4FF6-92AF-BFE3B5BF16FF}" destId="{2138019A-EB04-4284-AF72-935E40ACCFA7}" srcOrd="7" destOrd="0" presId="urn:microsoft.com/office/officeart/2005/8/layout/list1"/>
    <dgm:cxn modelId="{5067B93B-9914-4955-992D-E9ED580E06A4}" type="presParOf" srcId="{BB974033-514C-4FF6-92AF-BFE3B5BF16FF}" destId="{17F12E36-6BF1-4605-A5EC-1E172A82836A}" srcOrd="8" destOrd="0" presId="urn:microsoft.com/office/officeart/2005/8/layout/list1"/>
    <dgm:cxn modelId="{BA671F49-373D-49CF-8174-C9CAAFF7258E}" type="presParOf" srcId="{17F12E36-6BF1-4605-A5EC-1E172A82836A}" destId="{6EEFEEE6-DAE3-4C46-BF2F-FCA02D34CDB6}" srcOrd="0" destOrd="0" presId="urn:microsoft.com/office/officeart/2005/8/layout/list1"/>
    <dgm:cxn modelId="{F5BC0E71-0CCF-4F85-B524-6FA6602C7035}" type="presParOf" srcId="{17F12E36-6BF1-4605-A5EC-1E172A82836A}" destId="{96A1AF8B-A658-4957-8C2D-D5126A726000}" srcOrd="1" destOrd="0" presId="urn:microsoft.com/office/officeart/2005/8/layout/list1"/>
    <dgm:cxn modelId="{8BBFD7E5-7A52-4332-93EF-5BCCB99EC619}" type="presParOf" srcId="{BB974033-514C-4FF6-92AF-BFE3B5BF16FF}" destId="{F4217A9E-2421-4065-9EB3-B49909FFCF5A}" srcOrd="9" destOrd="0" presId="urn:microsoft.com/office/officeart/2005/8/layout/list1"/>
    <dgm:cxn modelId="{913F540A-BE35-4563-BDEE-059740E6F3EF}" type="presParOf" srcId="{BB974033-514C-4FF6-92AF-BFE3B5BF16FF}" destId="{4C08FFFB-D6AE-4207-95B4-20750BA714F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B4442-FEBB-4E3E-86ED-53E46CF2E51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010B6D-8617-410A-A402-0524D45F007E}">
      <dgm:prSet phldrT="[Tekst]"/>
      <dgm:spPr/>
      <dgm:t>
        <a:bodyPr/>
        <a:lstStyle/>
        <a:p>
          <a:r>
            <a:rPr lang="hr-HR" dirty="0"/>
            <a:t>PROTOKOLI</a:t>
          </a:r>
          <a:endParaRPr lang="en-US" dirty="0"/>
        </a:p>
      </dgm:t>
    </dgm:pt>
    <dgm:pt modelId="{5EDFB3F8-6FC6-4982-BD3F-576A3261D463}" type="parTrans" cxnId="{BFD9CEBF-E5F2-4741-8F90-6097CC082E87}">
      <dgm:prSet/>
      <dgm:spPr/>
      <dgm:t>
        <a:bodyPr/>
        <a:lstStyle/>
        <a:p>
          <a:endParaRPr lang="en-US"/>
        </a:p>
      </dgm:t>
    </dgm:pt>
    <dgm:pt modelId="{7A02083C-5775-453A-8FE6-3A9B03F392CA}" type="sibTrans" cxnId="{BFD9CEBF-E5F2-4741-8F90-6097CC082E87}">
      <dgm:prSet/>
      <dgm:spPr/>
      <dgm:t>
        <a:bodyPr/>
        <a:lstStyle/>
        <a:p>
          <a:endParaRPr lang="en-US"/>
        </a:p>
      </dgm:t>
    </dgm:pt>
    <dgm:pt modelId="{8F0D160B-2EEA-491C-85E9-691B9E7A66F8}">
      <dgm:prSet phldrT="[Tekst]"/>
      <dgm:spPr/>
      <dgm:t>
        <a:bodyPr/>
        <a:lstStyle/>
        <a:p>
          <a:r>
            <a:rPr lang="hr-HR" dirty="0"/>
            <a:t>Unaprijed zadana pravila za promet podataka i usluga</a:t>
          </a:r>
          <a:endParaRPr lang="en-US" dirty="0"/>
        </a:p>
      </dgm:t>
    </dgm:pt>
    <dgm:pt modelId="{7CA4506A-9AD9-4A71-B640-559C3CC9EF8C}" type="parTrans" cxnId="{E8196EDD-9BA6-4BFA-90DA-9DAF2013B1D1}">
      <dgm:prSet/>
      <dgm:spPr/>
      <dgm:t>
        <a:bodyPr/>
        <a:lstStyle/>
        <a:p>
          <a:endParaRPr lang="en-US"/>
        </a:p>
      </dgm:t>
    </dgm:pt>
    <dgm:pt modelId="{03EEECEA-D4C8-45AE-A6DC-0DAE6904F6B9}" type="sibTrans" cxnId="{E8196EDD-9BA6-4BFA-90DA-9DAF2013B1D1}">
      <dgm:prSet/>
      <dgm:spPr/>
      <dgm:t>
        <a:bodyPr/>
        <a:lstStyle/>
        <a:p>
          <a:endParaRPr lang="en-US"/>
        </a:p>
      </dgm:t>
    </dgm:pt>
    <dgm:pt modelId="{D1ABACC0-61E7-4D29-9541-AF63094F63F0}">
      <dgm:prSet phldrT="[Tekst]"/>
      <dgm:spPr/>
      <dgm:t>
        <a:bodyPr/>
        <a:lstStyle/>
        <a:p>
          <a:r>
            <a:rPr lang="hr-HR" dirty="0"/>
            <a:t>Vrsta jezika kojim računala u mreži komuniciraju</a:t>
          </a:r>
          <a:endParaRPr lang="en-US" dirty="0"/>
        </a:p>
      </dgm:t>
    </dgm:pt>
    <dgm:pt modelId="{E377E2B3-9592-4F77-8E95-23AA6FC5F720}" type="parTrans" cxnId="{65B1D5A2-6339-43B8-90B7-D59857A12B4C}">
      <dgm:prSet/>
      <dgm:spPr/>
    </dgm:pt>
    <dgm:pt modelId="{3A45A9EC-CBD8-46AD-B382-24CCE9C9D327}" type="sibTrans" cxnId="{65B1D5A2-6339-43B8-90B7-D59857A12B4C}">
      <dgm:prSet/>
      <dgm:spPr/>
    </dgm:pt>
    <dgm:pt modelId="{1CD83B71-F535-44FC-80EF-980CB6B3F8C2}" type="pres">
      <dgm:prSet presAssocID="{5BEB4442-FEBB-4E3E-86ED-53E46CF2E517}" presName="diagram" presStyleCnt="0">
        <dgm:presLayoutVars>
          <dgm:dir/>
          <dgm:resizeHandles val="exact"/>
        </dgm:presLayoutVars>
      </dgm:prSet>
      <dgm:spPr/>
    </dgm:pt>
    <dgm:pt modelId="{7E420E99-C8C4-474D-AE06-73634BF5F69D}" type="pres">
      <dgm:prSet presAssocID="{DF010B6D-8617-410A-A402-0524D45F007E}" presName="node" presStyleLbl="node1" presStyleIdx="0" presStyleCnt="3">
        <dgm:presLayoutVars>
          <dgm:bulletEnabled val="1"/>
        </dgm:presLayoutVars>
      </dgm:prSet>
      <dgm:spPr/>
    </dgm:pt>
    <dgm:pt modelId="{40857230-28A9-4B8A-9B8D-52454E3B6726}" type="pres">
      <dgm:prSet presAssocID="{7A02083C-5775-453A-8FE6-3A9B03F392CA}" presName="sibTrans" presStyleCnt="0"/>
      <dgm:spPr/>
    </dgm:pt>
    <dgm:pt modelId="{F620E308-672D-4B58-BC93-429BB1DAF358}" type="pres">
      <dgm:prSet presAssocID="{8F0D160B-2EEA-491C-85E9-691B9E7A66F8}" presName="node" presStyleLbl="node1" presStyleIdx="1" presStyleCnt="3">
        <dgm:presLayoutVars>
          <dgm:bulletEnabled val="1"/>
        </dgm:presLayoutVars>
      </dgm:prSet>
      <dgm:spPr/>
    </dgm:pt>
    <dgm:pt modelId="{A3B457CD-32F3-4690-AA12-CB2B815C62AF}" type="pres">
      <dgm:prSet presAssocID="{03EEECEA-D4C8-45AE-A6DC-0DAE6904F6B9}" presName="sibTrans" presStyleCnt="0"/>
      <dgm:spPr/>
    </dgm:pt>
    <dgm:pt modelId="{800D7695-88EE-4C84-A2C0-8BF2160178E0}" type="pres">
      <dgm:prSet presAssocID="{D1ABACC0-61E7-4D29-9541-AF63094F63F0}" presName="node" presStyleLbl="node1" presStyleIdx="2" presStyleCnt="3">
        <dgm:presLayoutVars>
          <dgm:bulletEnabled val="1"/>
        </dgm:presLayoutVars>
      </dgm:prSet>
      <dgm:spPr/>
    </dgm:pt>
  </dgm:ptLst>
  <dgm:cxnLst>
    <dgm:cxn modelId="{B4AE270E-46C1-41F2-B13C-74921E218FC1}" type="presOf" srcId="{5BEB4442-FEBB-4E3E-86ED-53E46CF2E517}" destId="{1CD83B71-F535-44FC-80EF-980CB6B3F8C2}" srcOrd="0" destOrd="0" presId="urn:microsoft.com/office/officeart/2005/8/layout/default"/>
    <dgm:cxn modelId="{1FD4ED19-0CD2-443C-BE76-067786B0F11F}" type="presOf" srcId="{8F0D160B-2EEA-491C-85E9-691B9E7A66F8}" destId="{F620E308-672D-4B58-BC93-429BB1DAF358}" srcOrd="0" destOrd="0" presId="urn:microsoft.com/office/officeart/2005/8/layout/default"/>
    <dgm:cxn modelId="{CE68056B-4657-4B39-A5D1-A27BFBA3D20A}" type="presOf" srcId="{D1ABACC0-61E7-4D29-9541-AF63094F63F0}" destId="{800D7695-88EE-4C84-A2C0-8BF2160178E0}" srcOrd="0" destOrd="0" presId="urn:microsoft.com/office/officeart/2005/8/layout/default"/>
    <dgm:cxn modelId="{65B1D5A2-6339-43B8-90B7-D59857A12B4C}" srcId="{5BEB4442-FEBB-4E3E-86ED-53E46CF2E517}" destId="{D1ABACC0-61E7-4D29-9541-AF63094F63F0}" srcOrd="2" destOrd="0" parTransId="{E377E2B3-9592-4F77-8E95-23AA6FC5F720}" sibTransId="{3A45A9EC-CBD8-46AD-B382-24CCE9C9D327}"/>
    <dgm:cxn modelId="{BFD9CEBF-E5F2-4741-8F90-6097CC082E87}" srcId="{5BEB4442-FEBB-4E3E-86ED-53E46CF2E517}" destId="{DF010B6D-8617-410A-A402-0524D45F007E}" srcOrd="0" destOrd="0" parTransId="{5EDFB3F8-6FC6-4982-BD3F-576A3261D463}" sibTransId="{7A02083C-5775-453A-8FE6-3A9B03F392CA}"/>
    <dgm:cxn modelId="{B6B7DFD1-99A6-4F77-B696-F30C411F63FA}" type="presOf" srcId="{DF010B6D-8617-410A-A402-0524D45F007E}" destId="{7E420E99-C8C4-474D-AE06-73634BF5F69D}" srcOrd="0" destOrd="0" presId="urn:microsoft.com/office/officeart/2005/8/layout/default"/>
    <dgm:cxn modelId="{E8196EDD-9BA6-4BFA-90DA-9DAF2013B1D1}" srcId="{5BEB4442-FEBB-4E3E-86ED-53E46CF2E517}" destId="{8F0D160B-2EEA-491C-85E9-691B9E7A66F8}" srcOrd="1" destOrd="0" parTransId="{7CA4506A-9AD9-4A71-B640-559C3CC9EF8C}" sibTransId="{03EEECEA-D4C8-45AE-A6DC-0DAE6904F6B9}"/>
    <dgm:cxn modelId="{BDA6927F-6D20-48A8-B9E4-A76B95DAA02B}" type="presParOf" srcId="{1CD83B71-F535-44FC-80EF-980CB6B3F8C2}" destId="{7E420E99-C8C4-474D-AE06-73634BF5F69D}" srcOrd="0" destOrd="0" presId="urn:microsoft.com/office/officeart/2005/8/layout/default"/>
    <dgm:cxn modelId="{E2209CD1-8E81-474F-88C8-B0CE59621F6D}" type="presParOf" srcId="{1CD83B71-F535-44FC-80EF-980CB6B3F8C2}" destId="{40857230-28A9-4B8A-9B8D-52454E3B6726}" srcOrd="1" destOrd="0" presId="urn:microsoft.com/office/officeart/2005/8/layout/default"/>
    <dgm:cxn modelId="{835F56E4-25D9-41D3-B693-83885D716906}" type="presParOf" srcId="{1CD83B71-F535-44FC-80EF-980CB6B3F8C2}" destId="{F620E308-672D-4B58-BC93-429BB1DAF358}" srcOrd="2" destOrd="0" presId="urn:microsoft.com/office/officeart/2005/8/layout/default"/>
    <dgm:cxn modelId="{5FE393CB-EDDC-440A-895E-4B211A9CAF9D}" type="presParOf" srcId="{1CD83B71-F535-44FC-80EF-980CB6B3F8C2}" destId="{A3B457CD-32F3-4690-AA12-CB2B815C62AF}" srcOrd="3" destOrd="0" presId="urn:microsoft.com/office/officeart/2005/8/layout/default"/>
    <dgm:cxn modelId="{F2B23162-7C4D-470C-942E-8B71E4B92A5E}" type="presParOf" srcId="{1CD83B71-F535-44FC-80EF-980CB6B3F8C2}" destId="{800D7695-88EE-4C84-A2C0-8BF2160178E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E5454-EE7A-45CD-B33A-D224B4FA3B7E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A4B1BC-F89E-4124-A551-BCCEE4267E2B}">
      <dgm:prSet phldrT="[Tekst]"/>
      <dgm:spPr/>
      <dgm:t>
        <a:bodyPr/>
        <a:lstStyle/>
        <a:p>
          <a:r>
            <a:rPr lang="hr-HR" dirty="0"/>
            <a:t>HTTP protokol</a:t>
          </a:r>
          <a:endParaRPr lang="en-US" dirty="0"/>
        </a:p>
      </dgm:t>
    </dgm:pt>
    <dgm:pt modelId="{080B39C8-9131-43DE-84DA-2B176459FC72}" type="parTrans" cxnId="{8B4F2755-4517-47BC-930D-20F8E25180E3}">
      <dgm:prSet/>
      <dgm:spPr/>
      <dgm:t>
        <a:bodyPr/>
        <a:lstStyle/>
        <a:p>
          <a:endParaRPr lang="en-US"/>
        </a:p>
      </dgm:t>
    </dgm:pt>
    <dgm:pt modelId="{821D89A5-A3B0-468C-8FDE-6B5F53794498}" type="sibTrans" cxnId="{8B4F2755-4517-47BC-930D-20F8E25180E3}">
      <dgm:prSet/>
      <dgm:spPr/>
      <dgm:t>
        <a:bodyPr/>
        <a:lstStyle/>
        <a:p>
          <a:endParaRPr lang="en-US"/>
        </a:p>
      </dgm:t>
    </dgm:pt>
    <dgm:pt modelId="{5275343C-A310-4EC4-A223-464DC763A8F8}">
      <dgm:prSet phldrT="[Tekst]"/>
      <dgm:spPr/>
      <dgm:t>
        <a:bodyPr/>
        <a:lstStyle/>
        <a:p>
          <a:r>
            <a:rPr lang="hr-HR" dirty="0"/>
            <a:t>FTP protokol</a:t>
          </a:r>
          <a:endParaRPr lang="en-US" dirty="0"/>
        </a:p>
      </dgm:t>
    </dgm:pt>
    <dgm:pt modelId="{0B3FEFBB-0CE8-4B75-A61D-BECCF12E8719}" type="parTrans" cxnId="{60F0415F-BBFC-4DAA-9BA5-F8D5C43CEF4F}">
      <dgm:prSet/>
      <dgm:spPr/>
      <dgm:t>
        <a:bodyPr/>
        <a:lstStyle/>
        <a:p>
          <a:endParaRPr lang="en-US"/>
        </a:p>
      </dgm:t>
    </dgm:pt>
    <dgm:pt modelId="{31AA6212-33AE-4DA6-AAE7-D90C059B38A2}" type="sibTrans" cxnId="{60F0415F-BBFC-4DAA-9BA5-F8D5C43CEF4F}">
      <dgm:prSet/>
      <dgm:spPr/>
      <dgm:t>
        <a:bodyPr/>
        <a:lstStyle/>
        <a:p>
          <a:endParaRPr lang="en-US"/>
        </a:p>
      </dgm:t>
    </dgm:pt>
    <dgm:pt modelId="{D4AF374F-7735-40C5-A8DE-1EE48DFB824D}">
      <dgm:prSet phldrT="[Tekst]"/>
      <dgm:spPr/>
      <dgm:t>
        <a:bodyPr/>
        <a:lstStyle/>
        <a:p>
          <a:r>
            <a:rPr lang="hr-HR" dirty="0"/>
            <a:t>Između poslužitelja e-pošte i korisnika</a:t>
          </a:r>
          <a:endParaRPr lang="en-US" dirty="0"/>
        </a:p>
      </dgm:t>
    </dgm:pt>
    <dgm:pt modelId="{CDD94653-48F4-41FA-B8C9-1F2A1EF6A0A2}" type="parTrans" cxnId="{9F85B8B1-7A73-47DB-BEE8-05705344887D}">
      <dgm:prSet/>
      <dgm:spPr/>
      <dgm:t>
        <a:bodyPr/>
        <a:lstStyle/>
        <a:p>
          <a:endParaRPr lang="en-US"/>
        </a:p>
      </dgm:t>
    </dgm:pt>
    <dgm:pt modelId="{89ACFB41-4442-4A79-817C-EDD2B3C6AC57}" type="sibTrans" cxnId="{9F85B8B1-7A73-47DB-BEE8-05705344887D}">
      <dgm:prSet/>
      <dgm:spPr/>
      <dgm:t>
        <a:bodyPr/>
        <a:lstStyle/>
        <a:p>
          <a:endParaRPr lang="en-US"/>
        </a:p>
      </dgm:t>
    </dgm:pt>
    <dgm:pt modelId="{2EB4D48B-5979-4EA1-A386-0496690D7B85}">
      <dgm:prSet phldrT="[Tekst]"/>
      <dgm:spPr/>
      <dgm:t>
        <a:bodyPr/>
        <a:lstStyle/>
        <a:p>
          <a:r>
            <a:rPr lang="hr-HR" dirty="0"/>
            <a:t>Između web poslužitelja i korisnika</a:t>
          </a:r>
          <a:endParaRPr lang="en-US" dirty="0"/>
        </a:p>
      </dgm:t>
    </dgm:pt>
    <dgm:pt modelId="{01E33138-6D63-49F8-A7F4-60B91E38FE00}" type="parTrans" cxnId="{FF80CD79-A5B5-4946-9ABD-85D807039E43}">
      <dgm:prSet/>
      <dgm:spPr/>
      <dgm:t>
        <a:bodyPr/>
        <a:lstStyle/>
        <a:p>
          <a:endParaRPr lang="en-US"/>
        </a:p>
      </dgm:t>
    </dgm:pt>
    <dgm:pt modelId="{AB4EE753-7A81-458B-9B8C-D01F201E6F0A}" type="sibTrans" cxnId="{FF80CD79-A5B5-4946-9ABD-85D807039E43}">
      <dgm:prSet/>
      <dgm:spPr/>
      <dgm:t>
        <a:bodyPr/>
        <a:lstStyle/>
        <a:p>
          <a:endParaRPr lang="en-US"/>
        </a:p>
      </dgm:t>
    </dgm:pt>
    <dgm:pt modelId="{FEE17642-C635-4B64-A416-ABF3AAE4E214}">
      <dgm:prSet phldrT="[Tekst]"/>
      <dgm:spPr/>
      <dgm:t>
        <a:bodyPr/>
        <a:lstStyle/>
        <a:p>
          <a:r>
            <a:rPr lang="hr-HR" dirty="0"/>
            <a:t>Između poslužitelja datoteka i korisnika za prijenos podataka</a:t>
          </a:r>
          <a:endParaRPr lang="en-US" dirty="0"/>
        </a:p>
      </dgm:t>
    </dgm:pt>
    <dgm:pt modelId="{62FAF691-A316-4B4C-A645-4F670DA8BF6D}" type="parTrans" cxnId="{1ED3CC51-B9E8-4D95-B123-7FA2B567F348}">
      <dgm:prSet/>
      <dgm:spPr/>
      <dgm:t>
        <a:bodyPr/>
        <a:lstStyle/>
        <a:p>
          <a:endParaRPr lang="en-US"/>
        </a:p>
      </dgm:t>
    </dgm:pt>
    <dgm:pt modelId="{98310477-42C6-40E2-BDFB-9032DF14A2B9}" type="sibTrans" cxnId="{1ED3CC51-B9E8-4D95-B123-7FA2B567F348}">
      <dgm:prSet/>
      <dgm:spPr/>
      <dgm:t>
        <a:bodyPr/>
        <a:lstStyle/>
        <a:p>
          <a:endParaRPr lang="en-US"/>
        </a:p>
      </dgm:t>
    </dgm:pt>
    <dgm:pt modelId="{C93E2B98-CBE1-41C5-AA7B-4A95A6FF4060}">
      <dgm:prSet phldrT="[Tekst]"/>
      <dgm:spPr/>
      <dgm:t>
        <a:bodyPr/>
        <a:lstStyle/>
        <a:p>
          <a:r>
            <a:rPr lang="hr-HR" dirty="0"/>
            <a:t>SMTP i POP protokol</a:t>
          </a:r>
          <a:endParaRPr lang="en-US" dirty="0"/>
        </a:p>
      </dgm:t>
    </dgm:pt>
    <dgm:pt modelId="{08CC389E-33D8-4E4B-9F7E-D86036FF5043}" type="parTrans" cxnId="{B1AD9A90-C129-4808-94E0-E909E57D23DD}">
      <dgm:prSet/>
      <dgm:spPr/>
      <dgm:t>
        <a:bodyPr/>
        <a:lstStyle/>
        <a:p>
          <a:endParaRPr lang="en-US"/>
        </a:p>
      </dgm:t>
    </dgm:pt>
    <dgm:pt modelId="{B5FEAA42-6208-4464-8AC3-400A76FA3A93}" type="sibTrans" cxnId="{B1AD9A90-C129-4808-94E0-E909E57D23DD}">
      <dgm:prSet/>
      <dgm:spPr/>
      <dgm:t>
        <a:bodyPr/>
        <a:lstStyle/>
        <a:p>
          <a:endParaRPr lang="en-US"/>
        </a:p>
      </dgm:t>
    </dgm:pt>
    <dgm:pt modelId="{5B226A23-5C93-4ABC-93DF-18F8D702F7D1}" type="pres">
      <dgm:prSet presAssocID="{F84E5454-EE7A-45CD-B33A-D224B4FA3B7E}" presName="linear" presStyleCnt="0">
        <dgm:presLayoutVars>
          <dgm:dir/>
          <dgm:animLvl val="lvl"/>
          <dgm:resizeHandles val="exact"/>
        </dgm:presLayoutVars>
      </dgm:prSet>
      <dgm:spPr/>
    </dgm:pt>
    <dgm:pt modelId="{16856751-E2B3-42DE-892B-A1CAB58D40C8}" type="pres">
      <dgm:prSet presAssocID="{09A4B1BC-F89E-4124-A551-BCCEE4267E2B}" presName="parentLin" presStyleCnt="0"/>
      <dgm:spPr/>
    </dgm:pt>
    <dgm:pt modelId="{E2BD1BF4-D72A-4169-A7B5-F6D7C44E7FC4}" type="pres">
      <dgm:prSet presAssocID="{09A4B1BC-F89E-4124-A551-BCCEE4267E2B}" presName="parentLeftMargin" presStyleLbl="node1" presStyleIdx="0" presStyleCnt="3"/>
      <dgm:spPr/>
    </dgm:pt>
    <dgm:pt modelId="{26AB2AD8-A2A2-49E2-BAF9-97A49FF0535A}" type="pres">
      <dgm:prSet presAssocID="{09A4B1BC-F89E-4124-A551-BCCEE4267E2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0C2CD8E-E518-417D-AC1C-7CD1FB66D4BA}" type="pres">
      <dgm:prSet presAssocID="{09A4B1BC-F89E-4124-A551-BCCEE4267E2B}" presName="negativeSpace" presStyleCnt="0"/>
      <dgm:spPr/>
    </dgm:pt>
    <dgm:pt modelId="{08C6A8FC-B216-4C93-8FC0-4C259CC7F160}" type="pres">
      <dgm:prSet presAssocID="{09A4B1BC-F89E-4124-A551-BCCEE4267E2B}" presName="childText" presStyleLbl="conFgAcc1" presStyleIdx="0" presStyleCnt="3">
        <dgm:presLayoutVars>
          <dgm:bulletEnabled val="1"/>
        </dgm:presLayoutVars>
      </dgm:prSet>
      <dgm:spPr/>
    </dgm:pt>
    <dgm:pt modelId="{6AB22BC3-D1DC-4185-A823-A74AA0092797}" type="pres">
      <dgm:prSet presAssocID="{821D89A5-A3B0-468C-8FDE-6B5F53794498}" presName="spaceBetweenRectangles" presStyleCnt="0"/>
      <dgm:spPr/>
    </dgm:pt>
    <dgm:pt modelId="{6CCEAEFF-9995-49E9-AC5D-8BDB54183455}" type="pres">
      <dgm:prSet presAssocID="{5275343C-A310-4EC4-A223-464DC763A8F8}" presName="parentLin" presStyleCnt="0"/>
      <dgm:spPr/>
    </dgm:pt>
    <dgm:pt modelId="{43B856A2-B403-4628-8FE4-A1815A799187}" type="pres">
      <dgm:prSet presAssocID="{5275343C-A310-4EC4-A223-464DC763A8F8}" presName="parentLeftMargin" presStyleLbl="node1" presStyleIdx="0" presStyleCnt="3"/>
      <dgm:spPr/>
    </dgm:pt>
    <dgm:pt modelId="{59D01F4B-6F5E-4649-B7F5-E41FC9BBCE0F}" type="pres">
      <dgm:prSet presAssocID="{5275343C-A310-4EC4-A223-464DC763A8F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C7E7FD7-E676-448D-B9EB-3F31F2719454}" type="pres">
      <dgm:prSet presAssocID="{5275343C-A310-4EC4-A223-464DC763A8F8}" presName="negativeSpace" presStyleCnt="0"/>
      <dgm:spPr/>
    </dgm:pt>
    <dgm:pt modelId="{90D5A931-8751-4008-B12B-139AAD08D542}" type="pres">
      <dgm:prSet presAssocID="{5275343C-A310-4EC4-A223-464DC763A8F8}" presName="childText" presStyleLbl="conFgAcc1" presStyleIdx="1" presStyleCnt="3">
        <dgm:presLayoutVars>
          <dgm:bulletEnabled val="1"/>
        </dgm:presLayoutVars>
      </dgm:prSet>
      <dgm:spPr/>
    </dgm:pt>
    <dgm:pt modelId="{9CABEB29-29B3-47A4-B237-2DAAEBC913CA}" type="pres">
      <dgm:prSet presAssocID="{31AA6212-33AE-4DA6-AAE7-D90C059B38A2}" presName="spaceBetweenRectangles" presStyleCnt="0"/>
      <dgm:spPr/>
    </dgm:pt>
    <dgm:pt modelId="{132C4151-3A56-4450-BE1F-D99248F9DE66}" type="pres">
      <dgm:prSet presAssocID="{C93E2B98-CBE1-41C5-AA7B-4A95A6FF4060}" presName="parentLin" presStyleCnt="0"/>
      <dgm:spPr/>
    </dgm:pt>
    <dgm:pt modelId="{4C0BF72F-B72F-404F-9A10-B784D2E3D7FF}" type="pres">
      <dgm:prSet presAssocID="{C93E2B98-CBE1-41C5-AA7B-4A95A6FF4060}" presName="parentLeftMargin" presStyleLbl="node1" presStyleIdx="1" presStyleCnt="3"/>
      <dgm:spPr/>
    </dgm:pt>
    <dgm:pt modelId="{1129F67B-AF9E-4973-9C0D-9F173F52BD35}" type="pres">
      <dgm:prSet presAssocID="{C93E2B98-CBE1-41C5-AA7B-4A95A6FF406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3245CF3-E42F-47F1-9D1D-8E81E5E26080}" type="pres">
      <dgm:prSet presAssocID="{C93E2B98-CBE1-41C5-AA7B-4A95A6FF4060}" presName="negativeSpace" presStyleCnt="0"/>
      <dgm:spPr/>
    </dgm:pt>
    <dgm:pt modelId="{F640AF77-D549-43E6-9ED6-753FE5983721}" type="pres">
      <dgm:prSet presAssocID="{C93E2B98-CBE1-41C5-AA7B-4A95A6FF406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2C30E20-CEA5-41DD-82A6-9275D2A3D187}" type="presOf" srcId="{F84E5454-EE7A-45CD-B33A-D224B4FA3B7E}" destId="{5B226A23-5C93-4ABC-93DF-18F8D702F7D1}" srcOrd="0" destOrd="0" presId="urn:microsoft.com/office/officeart/2005/8/layout/list1"/>
    <dgm:cxn modelId="{6D496131-1128-4F5F-8871-81C13724542C}" type="presOf" srcId="{FEE17642-C635-4B64-A416-ABF3AAE4E214}" destId="{90D5A931-8751-4008-B12B-139AAD08D542}" srcOrd="0" destOrd="0" presId="urn:microsoft.com/office/officeart/2005/8/layout/list1"/>
    <dgm:cxn modelId="{60F0415F-BBFC-4DAA-9BA5-F8D5C43CEF4F}" srcId="{F84E5454-EE7A-45CD-B33A-D224B4FA3B7E}" destId="{5275343C-A310-4EC4-A223-464DC763A8F8}" srcOrd="1" destOrd="0" parTransId="{0B3FEFBB-0CE8-4B75-A61D-BECCF12E8719}" sibTransId="{31AA6212-33AE-4DA6-AAE7-D90C059B38A2}"/>
    <dgm:cxn modelId="{CB23DF4C-92A2-4349-967C-9394C3E535C0}" type="presOf" srcId="{C93E2B98-CBE1-41C5-AA7B-4A95A6FF4060}" destId="{1129F67B-AF9E-4973-9C0D-9F173F52BD35}" srcOrd="1" destOrd="0" presId="urn:microsoft.com/office/officeart/2005/8/layout/list1"/>
    <dgm:cxn modelId="{A2D2354E-1026-4D12-B66F-C0F681ECBCBC}" type="presOf" srcId="{C93E2B98-CBE1-41C5-AA7B-4A95A6FF4060}" destId="{4C0BF72F-B72F-404F-9A10-B784D2E3D7FF}" srcOrd="0" destOrd="0" presId="urn:microsoft.com/office/officeart/2005/8/layout/list1"/>
    <dgm:cxn modelId="{506B3070-C67A-4407-B5DD-9A37CFB06E9D}" type="presOf" srcId="{D4AF374F-7735-40C5-A8DE-1EE48DFB824D}" destId="{F640AF77-D549-43E6-9ED6-753FE5983721}" srcOrd="0" destOrd="0" presId="urn:microsoft.com/office/officeart/2005/8/layout/list1"/>
    <dgm:cxn modelId="{1ED3CC51-B9E8-4D95-B123-7FA2B567F348}" srcId="{5275343C-A310-4EC4-A223-464DC763A8F8}" destId="{FEE17642-C635-4B64-A416-ABF3AAE4E214}" srcOrd="0" destOrd="0" parTransId="{62FAF691-A316-4B4C-A645-4F670DA8BF6D}" sibTransId="{98310477-42C6-40E2-BDFB-9032DF14A2B9}"/>
    <dgm:cxn modelId="{1E113274-4F47-450C-A201-4B1E66DA1D21}" type="presOf" srcId="{2EB4D48B-5979-4EA1-A386-0496690D7B85}" destId="{08C6A8FC-B216-4C93-8FC0-4C259CC7F160}" srcOrd="0" destOrd="0" presId="urn:microsoft.com/office/officeart/2005/8/layout/list1"/>
    <dgm:cxn modelId="{2566DC54-5717-4370-A1C9-34D24CA24924}" type="presOf" srcId="{09A4B1BC-F89E-4124-A551-BCCEE4267E2B}" destId="{E2BD1BF4-D72A-4169-A7B5-F6D7C44E7FC4}" srcOrd="0" destOrd="0" presId="urn:microsoft.com/office/officeart/2005/8/layout/list1"/>
    <dgm:cxn modelId="{8B4F2755-4517-47BC-930D-20F8E25180E3}" srcId="{F84E5454-EE7A-45CD-B33A-D224B4FA3B7E}" destId="{09A4B1BC-F89E-4124-A551-BCCEE4267E2B}" srcOrd="0" destOrd="0" parTransId="{080B39C8-9131-43DE-84DA-2B176459FC72}" sibTransId="{821D89A5-A3B0-468C-8FDE-6B5F53794498}"/>
    <dgm:cxn modelId="{FF80CD79-A5B5-4946-9ABD-85D807039E43}" srcId="{09A4B1BC-F89E-4124-A551-BCCEE4267E2B}" destId="{2EB4D48B-5979-4EA1-A386-0496690D7B85}" srcOrd="0" destOrd="0" parTransId="{01E33138-6D63-49F8-A7F4-60B91E38FE00}" sibTransId="{AB4EE753-7A81-458B-9B8C-D01F201E6F0A}"/>
    <dgm:cxn modelId="{B1AD9A90-C129-4808-94E0-E909E57D23DD}" srcId="{F84E5454-EE7A-45CD-B33A-D224B4FA3B7E}" destId="{C93E2B98-CBE1-41C5-AA7B-4A95A6FF4060}" srcOrd="2" destOrd="0" parTransId="{08CC389E-33D8-4E4B-9F7E-D86036FF5043}" sibTransId="{B5FEAA42-6208-4464-8AC3-400A76FA3A93}"/>
    <dgm:cxn modelId="{22450991-8A67-4C90-BB85-07B214B01CCF}" type="presOf" srcId="{5275343C-A310-4EC4-A223-464DC763A8F8}" destId="{59D01F4B-6F5E-4649-B7F5-E41FC9BBCE0F}" srcOrd="1" destOrd="0" presId="urn:microsoft.com/office/officeart/2005/8/layout/list1"/>
    <dgm:cxn modelId="{9F85B8B1-7A73-47DB-BEE8-05705344887D}" srcId="{C93E2B98-CBE1-41C5-AA7B-4A95A6FF4060}" destId="{D4AF374F-7735-40C5-A8DE-1EE48DFB824D}" srcOrd="0" destOrd="0" parTransId="{CDD94653-48F4-41FA-B8C9-1F2A1EF6A0A2}" sibTransId="{89ACFB41-4442-4A79-817C-EDD2B3C6AC57}"/>
    <dgm:cxn modelId="{C21033BE-06E2-4A77-8200-A6DE6C18A20E}" type="presOf" srcId="{09A4B1BC-F89E-4124-A551-BCCEE4267E2B}" destId="{26AB2AD8-A2A2-49E2-BAF9-97A49FF0535A}" srcOrd="1" destOrd="0" presId="urn:microsoft.com/office/officeart/2005/8/layout/list1"/>
    <dgm:cxn modelId="{0866CEDC-75CB-47AF-9B91-0780A1E6F467}" type="presOf" srcId="{5275343C-A310-4EC4-A223-464DC763A8F8}" destId="{43B856A2-B403-4628-8FE4-A1815A799187}" srcOrd="0" destOrd="0" presId="urn:microsoft.com/office/officeart/2005/8/layout/list1"/>
    <dgm:cxn modelId="{5DE138F0-FD63-445F-B92F-2BD170AA8556}" type="presParOf" srcId="{5B226A23-5C93-4ABC-93DF-18F8D702F7D1}" destId="{16856751-E2B3-42DE-892B-A1CAB58D40C8}" srcOrd="0" destOrd="0" presId="urn:microsoft.com/office/officeart/2005/8/layout/list1"/>
    <dgm:cxn modelId="{7084E586-3116-48E7-ADB9-466C528BEE72}" type="presParOf" srcId="{16856751-E2B3-42DE-892B-A1CAB58D40C8}" destId="{E2BD1BF4-D72A-4169-A7B5-F6D7C44E7FC4}" srcOrd="0" destOrd="0" presId="urn:microsoft.com/office/officeart/2005/8/layout/list1"/>
    <dgm:cxn modelId="{3E26A9B4-C744-4250-A6B8-D62A8B7DA011}" type="presParOf" srcId="{16856751-E2B3-42DE-892B-A1CAB58D40C8}" destId="{26AB2AD8-A2A2-49E2-BAF9-97A49FF0535A}" srcOrd="1" destOrd="0" presId="urn:microsoft.com/office/officeart/2005/8/layout/list1"/>
    <dgm:cxn modelId="{DABDA726-3359-4D15-A4C6-1CF020541247}" type="presParOf" srcId="{5B226A23-5C93-4ABC-93DF-18F8D702F7D1}" destId="{90C2CD8E-E518-417D-AC1C-7CD1FB66D4BA}" srcOrd="1" destOrd="0" presId="urn:microsoft.com/office/officeart/2005/8/layout/list1"/>
    <dgm:cxn modelId="{82970FA8-1B23-473D-A719-3817A5207DCC}" type="presParOf" srcId="{5B226A23-5C93-4ABC-93DF-18F8D702F7D1}" destId="{08C6A8FC-B216-4C93-8FC0-4C259CC7F160}" srcOrd="2" destOrd="0" presId="urn:microsoft.com/office/officeart/2005/8/layout/list1"/>
    <dgm:cxn modelId="{1EA52708-41F0-490B-8465-BE98115F1817}" type="presParOf" srcId="{5B226A23-5C93-4ABC-93DF-18F8D702F7D1}" destId="{6AB22BC3-D1DC-4185-A823-A74AA0092797}" srcOrd="3" destOrd="0" presId="urn:microsoft.com/office/officeart/2005/8/layout/list1"/>
    <dgm:cxn modelId="{80BDF06F-5B4D-4C69-8FA8-CA69F7AA4D3D}" type="presParOf" srcId="{5B226A23-5C93-4ABC-93DF-18F8D702F7D1}" destId="{6CCEAEFF-9995-49E9-AC5D-8BDB54183455}" srcOrd="4" destOrd="0" presId="urn:microsoft.com/office/officeart/2005/8/layout/list1"/>
    <dgm:cxn modelId="{FFA3504D-E81F-425A-B6C6-FFC2DAD910DE}" type="presParOf" srcId="{6CCEAEFF-9995-49E9-AC5D-8BDB54183455}" destId="{43B856A2-B403-4628-8FE4-A1815A799187}" srcOrd="0" destOrd="0" presId="urn:microsoft.com/office/officeart/2005/8/layout/list1"/>
    <dgm:cxn modelId="{2B8612AD-FB15-4603-9280-FB09D9DEB150}" type="presParOf" srcId="{6CCEAEFF-9995-49E9-AC5D-8BDB54183455}" destId="{59D01F4B-6F5E-4649-B7F5-E41FC9BBCE0F}" srcOrd="1" destOrd="0" presId="urn:microsoft.com/office/officeart/2005/8/layout/list1"/>
    <dgm:cxn modelId="{652D0491-43E2-4075-B4B4-512A102FABD7}" type="presParOf" srcId="{5B226A23-5C93-4ABC-93DF-18F8D702F7D1}" destId="{1C7E7FD7-E676-448D-B9EB-3F31F2719454}" srcOrd="5" destOrd="0" presId="urn:microsoft.com/office/officeart/2005/8/layout/list1"/>
    <dgm:cxn modelId="{9F36B3EF-23A1-4ADE-873E-894D56E43308}" type="presParOf" srcId="{5B226A23-5C93-4ABC-93DF-18F8D702F7D1}" destId="{90D5A931-8751-4008-B12B-139AAD08D542}" srcOrd="6" destOrd="0" presId="urn:microsoft.com/office/officeart/2005/8/layout/list1"/>
    <dgm:cxn modelId="{29F98FF8-FA63-48B6-BCD5-A1DA7B21F0B3}" type="presParOf" srcId="{5B226A23-5C93-4ABC-93DF-18F8D702F7D1}" destId="{9CABEB29-29B3-47A4-B237-2DAAEBC913CA}" srcOrd="7" destOrd="0" presId="urn:microsoft.com/office/officeart/2005/8/layout/list1"/>
    <dgm:cxn modelId="{22E5C65A-3071-40BF-A266-EE313A930144}" type="presParOf" srcId="{5B226A23-5C93-4ABC-93DF-18F8D702F7D1}" destId="{132C4151-3A56-4450-BE1F-D99248F9DE66}" srcOrd="8" destOrd="0" presId="urn:microsoft.com/office/officeart/2005/8/layout/list1"/>
    <dgm:cxn modelId="{1D3A8E93-8828-4313-823B-3D9C2446A7D0}" type="presParOf" srcId="{132C4151-3A56-4450-BE1F-D99248F9DE66}" destId="{4C0BF72F-B72F-404F-9A10-B784D2E3D7FF}" srcOrd="0" destOrd="0" presId="urn:microsoft.com/office/officeart/2005/8/layout/list1"/>
    <dgm:cxn modelId="{87323F59-F99B-4107-80BE-8194EB3FAA8C}" type="presParOf" srcId="{132C4151-3A56-4450-BE1F-D99248F9DE66}" destId="{1129F67B-AF9E-4973-9C0D-9F173F52BD35}" srcOrd="1" destOrd="0" presId="urn:microsoft.com/office/officeart/2005/8/layout/list1"/>
    <dgm:cxn modelId="{FE8A42F4-A6C3-427E-877B-C4FC514436EE}" type="presParOf" srcId="{5B226A23-5C93-4ABC-93DF-18F8D702F7D1}" destId="{63245CF3-E42F-47F1-9D1D-8E81E5E26080}" srcOrd="9" destOrd="0" presId="urn:microsoft.com/office/officeart/2005/8/layout/list1"/>
    <dgm:cxn modelId="{8CC2CB5B-9CDF-4308-B6A8-6E5621A73E31}" type="presParOf" srcId="{5B226A23-5C93-4ABC-93DF-18F8D702F7D1}" destId="{F640AF77-D549-43E6-9ED6-753FE598372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3D359-A550-4FD9-9330-1CDD099EF822}">
      <dsp:nvSpPr>
        <dsp:cNvPr id="0" name=""/>
        <dsp:cNvSpPr/>
      </dsp:nvSpPr>
      <dsp:spPr>
        <a:xfrm>
          <a:off x="0" y="445437"/>
          <a:ext cx="9220517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615" tIns="416560" rIns="71561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traži podatke, usluge i obavlja neke zadatke. Uvijek počinje komunikaciju s poslužiteljem.</a:t>
          </a:r>
          <a:endParaRPr lang="en-US" sz="2000" kern="1200" dirty="0"/>
        </a:p>
      </dsp:txBody>
      <dsp:txXfrm>
        <a:off x="0" y="445437"/>
        <a:ext cx="9220517" cy="1102500"/>
      </dsp:txXfrm>
    </dsp:sp>
    <dsp:sp modelId="{CD6E6082-79B6-42E9-8CBF-3DD2BDD7771F}">
      <dsp:nvSpPr>
        <dsp:cNvPr id="0" name=""/>
        <dsp:cNvSpPr/>
      </dsp:nvSpPr>
      <dsp:spPr>
        <a:xfrm>
          <a:off x="461025" y="150237"/>
          <a:ext cx="6454361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960" tIns="0" rIns="24396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KORISNIK ( </a:t>
          </a:r>
          <a:r>
            <a:rPr lang="hr-HR" sz="2000" i="1" kern="1200" dirty="0" err="1"/>
            <a:t>Client</a:t>
          </a:r>
          <a:r>
            <a:rPr lang="hr-HR" sz="2000" i="1" kern="1200" dirty="0"/>
            <a:t>)</a:t>
          </a:r>
          <a:endParaRPr lang="en-US" sz="2000" kern="1200" dirty="0"/>
        </a:p>
      </dsp:txBody>
      <dsp:txXfrm>
        <a:off x="489846" y="179058"/>
        <a:ext cx="6396719" cy="532758"/>
      </dsp:txXfrm>
    </dsp:sp>
    <dsp:sp modelId="{7C8D3F0D-1FC1-40AB-B529-E337AE02E7F9}">
      <dsp:nvSpPr>
        <dsp:cNvPr id="0" name=""/>
        <dsp:cNvSpPr/>
      </dsp:nvSpPr>
      <dsp:spPr>
        <a:xfrm>
          <a:off x="0" y="1951137"/>
          <a:ext cx="9220517" cy="83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615" tIns="416560" rIns="71561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na zahtjev korisnika obavlja neki zadatak ili uslugu, jaka računala</a:t>
          </a:r>
        </a:p>
      </dsp:txBody>
      <dsp:txXfrm>
        <a:off x="0" y="1951137"/>
        <a:ext cx="9220517" cy="834750"/>
      </dsp:txXfrm>
    </dsp:sp>
    <dsp:sp modelId="{3E897C81-5B21-4C7A-8ACF-ABAAA323D063}">
      <dsp:nvSpPr>
        <dsp:cNvPr id="0" name=""/>
        <dsp:cNvSpPr/>
      </dsp:nvSpPr>
      <dsp:spPr>
        <a:xfrm>
          <a:off x="461025" y="1655937"/>
          <a:ext cx="6454361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960" tIns="0" rIns="24396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POSLUŽITELJ (</a:t>
          </a:r>
          <a:r>
            <a:rPr lang="hr-HR" sz="2000" i="1" kern="1200" dirty="0"/>
            <a:t>Server)</a:t>
          </a:r>
          <a:endParaRPr lang="hr-HR" sz="2000" kern="1200" dirty="0"/>
        </a:p>
      </dsp:txBody>
      <dsp:txXfrm>
        <a:off x="489846" y="1684758"/>
        <a:ext cx="6396719" cy="532758"/>
      </dsp:txXfrm>
    </dsp:sp>
    <dsp:sp modelId="{4C08FFFB-D6AE-4207-95B4-20750BA714F9}">
      <dsp:nvSpPr>
        <dsp:cNvPr id="0" name=""/>
        <dsp:cNvSpPr/>
      </dsp:nvSpPr>
      <dsp:spPr>
        <a:xfrm>
          <a:off x="0" y="3189087"/>
          <a:ext cx="9220517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615" tIns="416560" rIns="71561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 povezuje poslužitelja i korisnika bežičnim ili žičnim medijem pomoću kojeg komuniciraju.</a:t>
          </a:r>
          <a:endParaRPr lang="en-US" sz="2000" kern="1200" dirty="0"/>
        </a:p>
      </dsp:txBody>
      <dsp:txXfrm>
        <a:off x="0" y="3189087"/>
        <a:ext cx="9220517" cy="1102500"/>
      </dsp:txXfrm>
    </dsp:sp>
    <dsp:sp modelId="{96A1AF8B-A658-4957-8C2D-D5126A726000}">
      <dsp:nvSpPr>
        <dsp:cNvPr id="0" name=""/>
        <dsp:cNvSpPr/>
      </dsp:nvSpPr>
      <dsp:spPr>
        <a:xfrm>
          <a:off x="461025" y="2893887"/>
          <a:ext cx="6454361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960" tIns="0" rIns="24396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RAČUNALNA MREŽA</a:t>
          </a:r>
          <a:endParaRPr lang="en-US" sz="2000" kern="1200" dirty="0"/>
        </a:p>
      </dsp:txBody>
      <dsp:txXfrm>
        <a:off x="489846" y="2922708"/>
        <a:ext cx="6396719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20E99-C8C4-474D-AE06-73634BF5F69D}">
      <dsp:nvSpPr>
        <dsp:cNvPr id="0" name=""/>
        <dsp:cNvSpPr/>
      </dsp:nvSpPr>
      <dsp:spPr>
        <a:xfrm>
          <a:off x="1164573" y="881"/>
          <a:ext cx="2984364" cy="17906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 dirty="0"/>
            <a:t>PROTOKOLI</a:t>
          </a:r>
          <a:endParaRPr lang="en-US" sz="2700" kern="1200" dirty="0"/>
        </a:p>
      </dsp:txBody>
      <dsp:txXfrm>
        <a:off x="1164573" y="881"/>
        <a:ext cx="2984364" cy="1790618"/>
      </dsp:txXfrm>
    </dsp:sp>
    <dsp:sp modelId="{F620E308-672D-4B58-BC93-429BB1DAF358}">
      <dsp:nvSpPr>
        <dsp:cNvPr id="0" name=""/>
        <dsp:cNvSpPr/>
      </dsp:nvSpPr>
      <dsp:spPr>
        <a:xfrm>
          <a:off x="4447374" y="881"/>
          <a:ext cx="2984364" cy="1790618"/>
        </a:xfrm>
        <a:prstGeom prst="rect">
          <a:avLst/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 dirty="0"/>
            <a:t>Unaprijed zadana pravila za promet podataka i usluga</a:t>
          </a:r>
          <a:endParaRPr lang="en-US" sz="2700" kern="1200" dirty="0"/>
        </a:p>
      </dsp:txBody>
      <dsp:txXfrm>
        <a:off x="4447374" y="881"/>
        <a:ext cx="2984364" cy="1790618"/>
      </dsp:txXfrm>
    </dsp:sp>
    <dsp:sp modelId="{800D7695-88EE-4C84-A2C0-8BF2160178E0}">
      <dsp:nvSpPr>
        <dsp:cNvPr id="0" name=""/>
        <dsp:cNvSpPr/>
      </dsp:nvSpPr>
      <dsp:spPr>
        <a:xfrm>
          <a:off x="2805973" y="2089936"/>
          <a:ext cx="2984364" cy="1790618"/>
        </a:xfrm>
        <a:prstGeom prst="rect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 dirty="0"/>
            <a:t>Vrsta jezika kojim računala u mreži komuniciraju</a:t>
          </a:r>
          <a:endParaRPr lang="en-US" sz="2700" kern="1200" dirty="0"/>
        </a:p>
      </dsp:txBody>
      <dsp:txXfrm>
        <a:off x="2805973" y="2089936"/>
        <a:ext cx="2984364" cy="17906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6A8FC-B216-4C93-8FC0-4C259CC7F160}">
      <dsp:nvSpPr>
        <dsp:cNvPr id="0" name=""/>
        <dsp:cNvSpPr/>
      </dsp:nvSpPr>
      <dsp:spPr>
        <a:xfrm>
          <a:off x="0" y="390222"/>
          <a:ext cx="9060497" cy="959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195" tIns="479044" rIns="70319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Između web poslužitelja i korisnika</a:t>
          </a:r>
          <a:endParaRPr lang="en-US" sz="2300" kern="1200" dirty="0"/>
        </a:p>
      </dsp:txBody>
      <dsp:txXfrm>
        <a:off x="0" y="390222"/>
        <a:ext cx="9060497" cy="959962"/>
      </dsp:txXfrm>
    </dsp:sp>
    <dsp:sp modelId="{26AB2AD8-A2A2-49E2-BAF9-97A49FF0535A}">
      <dsp:nvSpPr>
        <dsp:cNvPr id="0" name=""/>
        <dsp:cNvSpPr/>
      </dsp:nvSpPr>
      <dsp:spPr>
        <a:xfrm>
          <a:off x="453024" y="50742"/>
          <a:ext cx="6342347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726" tIns="0" rIns="23972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HTTP protokol</a:t>
          </a:r>
          <a:endParaRPr lang="en-US" sz="2300" kern="1200" dirty="0"/>
        </a:p>
      </dsp:txBody>
      <dsp:txXfrm>
        <a:off x="486168" y="83886"/>
        <a:ext cx="6276059" cy="612672"/>
      </dsp:txXfrm>
    </dsp:sp>
    <dsp:sp modelId="{90D5A931-8751-4008-B12B-139AAD08D542}">
      <dsp:nvSpPr>
        <dsp:cNvPr id="0" name=""/>
        <dsp:cNvSpPr/>
      </dsp:nvSpPr>
      <dsp:spPr>
        <a:xfrm>
          <a:off x="0" y="1813865"/>
          <a:ext cx="9060497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195" tIns="479044" rIns="70319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Između poslužitelja datoteka i korisnika za prijenos podataka</a:t>
          </a:r>
          <a:endParaRPr lang="en-US" sz="2300" kern="1200" dirty="0"/>
        </a:p>
      </dsp:txBody>
      <dsp:txXfrm>
        <a:off x="0" y="1813865"/>
        <a:ext cx="9060497" cy="1267875"/>
      </dsp:txXfrm>
    </dsp:sp>
    <dsp:sp modelId="{59D01F4B-6F5E-4649-B7F5-E41FC9BBCE0F}">
      <dsp:nvSpPr>
        <dsp:cNvPr id="0" name=""/>
        <dsp:cNvSpPr/>
      </dsp:nvSpPr>
      <dsp:spPr>
        <a:xfrm>
          <a:off x="453024" y="1474385"/>
          <a:ext cx="6342347" cy="678960"/>
        </a:xfrm>
        <a:prstGeom prst="round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726" tIns="0" rIns="23972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FTP protokol</a:t>
          </a:r>
          <a:endParaRPr lang="en-US" sz="2300" kern="1200" dirty="0"/>
        </a:p>
      </dsp:txBody>
      <dsp:txXfrm>
        <a:off x="486168" y="1507529"/>
        <a:ext cx="6276059" cy="612672"/>
      </dsp:txXfrm>
    </dsp:sp>
    <dsp:sp modelId="{F640AF77-D549-43E6-9ED6-753FE5983721}">
      <dsp:nvSpPr>
        <dsp:cNvPr id="0" name=""/>
        <dsp:cNvSpPr/>
      </dsp:nvSpPr>
      <dsp:spPr>
        <a:xfrm>
          <a:off x="0" y="3545420"/>
          <a:ext cx="9060497" cy="959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195" tIns="479044" rIns="70319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Između poslužitelja e-pošte i korisnika</a:t>
          </a:r>
          <a:endParaRPr lang="en-US" sz="2300" kern="1200" dirty="0"/>
        </a:p>
      </dsp:txBody>
      <dsp:txXfrm>
        <a:off x="0" y="3545420"/>
        <a:ext cx="9060497" cy="959962"/>
      </dsp:txXfrm>
    </dsp:sp>
    <dsp:sp modelId="{1129F67B-AF9E-4973-9C0D-9F173F52BD35}">
      <dsp:nvSpPr>
        <dsp:cNvPr id="0" name=""/>
        <dsp:cNvSpPr/>
      </dsp:nvSpPr>
      <dsp:spPr>
        <a:xfrm>
          <a:off x="453024" y="3205940"/>
          <a:ext cx="6342347" cy="678960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726" tIns="0" rIns="23972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SMTP i POP protokol</a:t>
          </a:r>
          <a:endParaRPr lang="en-US" sz="2300" kern="1200" dirty="0"/>
        </a:p>
      </dsp:txBody>
      <dsp:txXfrm>
        <a:off x="486168" y="3239084"/>
        <a:ext cx="6276059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8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2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864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91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2763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0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49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9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5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3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3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8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8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9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4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1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STRUKTURA INTERNETA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52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Korisničko – poslužiteljski model</a:t>
            </a:r>
            <a:endParaRPr lang="en-US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943184"/>
              </p:ext>
            </p:extLst>
          </p:nvPr>
        </p:nvGraphicFramePr>
        <p:xfrm>
          <a:off x="677862" y="1600200"/>
          <a:ext cx="9220517" cy="444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9047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KOMUNIKACIJA KORISNIKA I POSLUŽITELJA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1. STANJE ČEKANJA – u njemu se nalazi poslužitelj prije nego ga kontaktira korisnik</a:t>
            </a:r>
          </a:p>
          <a:p>
            <a:r>
              <a:rPr lang="hr-HR" sz="2400" dirty="0"/>
              <a:t>KOMUNIKACIJA</a:t>
            </a:r>
          </a:p>
          <a:p>
            <a:pPr lvl="1"/>
            <a:r>
              <a:rPr lang="hr-HR" sz="2000" dirty="0"/>
              <a:t>2. Faza upita – korisnik šalje zahtjev za obavljanje usluge</a:t>
            </a:r>
          </a:p>
          <a:p>
            <a:pPr lvl="1"/>
            <a:r>
              <a:rPr lang="hr-HR" sz="2000" dirty="0"/>
              <a:t>3. Faza obrade – u toj fazi poslužitelj obrađuje zahtjev</a:t>
            </a:r>
          </a:p>
          <a:p>
            <a:pPr lvl="1"/>
            <a:r>
              <a:rPr lang="hr-HR" sz="2000" dirty="0"/>
              <a:t>4. Faza odgovora – poslužitelj odgovara na zahtjev i 5. prelazi ponovno u stanje čekanja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269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BC0F1960-5335-4377-9369-51C81A664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044" y="2319115"/>
            <a:ext cx="8605238" cy="158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26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NORME ZA PRIJENOS</a:t>
            </a:r>
            <a:endParaRPr lang="en-US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91794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0535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PROTOKOLOA</a:t>
            </a:r>
            <a:endParaRPr lang="en-US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069688"/>
              </p:ext>
            </p:extLst>
          </p:nvPr>
        </p:nvGraphicFramePr>
        <p:xfrm>
          <a:off x="677862" y="1485900"/>
          <a:ext cx="9060497" cy="455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472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b="1" dirty="0">
                <a:solidFill>
                  <a:schemeClr val="tx1"/>
                </a:solidFill>
                <a:latin typeface="+mj-lt"/>
              </a:rPr>
              <a:t>Elektronička pošta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b="1" dirty="0">
                <a:latin typeface="+mj-lt"/>
              </a:rPr>
              <a:t>Elektronička pošta</a:t>
            </a:r>
            <a:r>
              <a:rPr lang="hr-HR" dirty="0">
                <a:latin typeface="+mj-lt"/>
              </a:rPr>
              <a:t>, </a:t>
            </a:r>
            <a:r>
              <a:rPr lang="hr-HR" b="1" dirty="0">
                <a:latin typeface="+mj-lt"/>
              </a:rPr>
              <a:t>e-pošta</a:t>
            </a:r>
            <a:r>
              <a:rPr lang="hr-HR" dirty="0">
                <a:latin typeface="+mj-lt"/>
              </a:rPr>
              <a:t> ili </a:t>
            </a:r>
            <a:r>
              <a:rPr lang="hr-HR" b="1" i="1" dirty="0">
                <a:latin typeface="+mj-lt"/>
              </a:rPr>
              <a:t>e-mail</a:t>
            </a:r>
            <a:r>
              <a:rPr lang="hr-HR" dirty="0">
                <a:latin typeface="+mj-lt"/>
              </a:rPr>
              <a:t> prijenos je tekstualnih poruka putem komunikacijskih mreža</a:t>
            </a:r>
          </a:p>
          <a:p>
            <a:pPr algn="just"/>
            <a:r>
              <a:rPr lang="pl-PL" b="1" dirty="0">
                <a:latin typeface="+mj-lt"/>
              </a:rPr>
              <a:t>ime.prezime@skole.hr</a:t>
            </a:r>
            <a:endParaRPr lang="hr-HR" dirty="0">
              <a:latin typeface="+mj-lt"/>
            </a:endParaRPr>
          </a:p>
          <a:p>
            <a:pPr algn="just"/>
            <a:endParaRPr lang="hr-HR" dirty="0">
              <a:latin typeface="+mj-lt"/>
            </a:endParaRPr>
          </a:p>
        </p:txBody>
      </p:sp>
      <p:pic>
        <p:nvPicPr>
          <p:cNvPr id="2050" name="Picture 2" descr="http://www.techweekeurope.it/wp-content/uploads/2012/11/gmail-yahoo-mai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3140969"/>
            <a:ext cx="59436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ndex.hr/images2/email-05052012-625ilustracij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765" y="3284985"/>
            <a:ext cx="3024000" cy="141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abc.amarilisonline.com/wp-content/uploads/2011/12/Ateles-fuscipe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65" y="5071992"/>
            <a:ext cx="1920000" cy="9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791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b="1" dirty="0">
                <a:solidFill>
                  <a:schemeClr val="tx1"/>
                </a:solidFill>
                <a:latin typeface="+mj-lt"/>
              </a:rPr>
              <a:t>Elektronička pošta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Slika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1415269"/>
            <a:ext cx="9889099" cy="522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547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Ponovimo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718897" y="1620262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hr-HR" sz="2800" b="1" dirty="0">
                <a:latin typeface="+mj-lt"/>
              </a:rPr>
              <a:t>Što je Internet</a:t>
            </a:r>
            <a:r>
              <a:rPr lang="hr-HR" sz="2800" dirty="0">
                <a:latin typeface="+mj-lt"/>
              </a:rPr>
              <a:t>?</a:t>
            </a:r>
          </a:p>
          <a:p>
            <a:pPr lvl="1" algn="just"/>
            <a:r>
              <a:rPr lang="hr-HR" sz="2400" dirty="0">
                <a:latin typeface="+mj-lt"/>
              </a:rPr>
              <a:t>Internet je svjetska globalna mreža. </a:t>
            </a:r>
          </a:p>
          <a:p>
            <a:pPr lvl="0" algn="just"/>
            <a:r>
              <a:rPr lang="hr-HR" sz="2800" b="1" dirty="0">
                <a:latin typeface="+mj-lt"/>
              </a:rPr>
              <a:t>Definirajte ulogu korisnika u korisničko poslužiteljskom modelu?</a:t>
            </a:r>
            <a:endParaRPr lang="hr-HR" sz="3200" dirty="0">
              <a:latin typeface="+mj-lt"/>
            </a:endParaRPr>
          </a:p>
          <a:p>
            <a:pPr lvl="1" algn="just"/>
            <a:r>
              <a:rPr lang="hr-HR" sz="2400" dirty="0">
                <a:latin typeface="+mj-lt"/>
              </a:rPr>
              <a:t>Uloga korisnika je da traži podatke, usluge. Korisnik uvijek započinje komunikaciju sa računalom. </a:t>
            </a:r>
          </a:p>
          <a:p>
            <a:pPr lvl="0" algn="just"/>
            <a:r>
              <a:rPr lang="hr-HR" sz="2800" b="1" dirty="0">
                <a:latin typeface="+mj-lt"/>
              </a:rPr>
              <a:t>Definirajte ulogu poslužitelja u korisničko poslužiteljskom modelu?</a:t>
            </a:r>
            <a:endParaRPr lang="hr-HR" sz="3200" dirty="0">
              <a:latin typeface="+mj-lt"/>
            </a:endParaRPr>
          </a:p>
          <a:p>
            <a:pPr lvl="1" algn="just"/>
            <a:r>
              <a:rPr lang="hr-HR" sz="2400" dirty="0">
                <a:latin typeface="+mj-lt"/>
              </a:rPr>
              <a:t>Uloga poslužitelja je da obavi zadatak koji mu je zadao korisnik i uvijek čeka na zahtjev korisnika.</a:t>
            </a:r>
          </a:p>
        </p:txBody>
      </p:sp>
    </p:spTree>
    <p:extLst>
      <p:ext uri="{BB962C8B-B14F-4D97-AF65-F5344CB8AC3E}">
        <p14:creationId xmlns:p14="http://schemas.microsoft.com/office/powerpoint/2010/main" val="236450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b="1" dirty="0">
                <a:solidFill>
                  <a:schemeClr val="tx1"/>
                </a:solidFill>
                <a:latin typeface="+mj-lt"/>
              </a:rPr>
              <a:t>Ponovimo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708506" y="1724170"/>
            <a:ext cx="8596668" cy="3880773"/>
          </a:xfrm>
        </p:spPr>
        <p:txBody>
          <a:bodyPr>
            <a:noAutofit/>
          </a:bodyPr>
          <a:lstStyle/>
          <a:p>
            <a:pPr lvl="0" algn="just"/>
            <a:r>
              <a:rPr lang="hr-HR" sz="2400" b="1" dirty="0">
                <a:latin typeface="+mj-lt"/>
              </a:rPr>
              <a:t>Što je IP adresa?</a:t>
            </a:r>
          </a:p>
          <a:p>
            <a:pPr lvl="1" algn="just"/>
            <a:r>
              <a:rPr lang="hr-HR" sz="2400" dirty="0">
                <a:latin typeface="+mj-lt"/>
              </a:rPr>
              <a:t>IP adresa je jedinstvena adresa računala. </a:t>
            </a:r>
          </a:p>
          <a:p>
            <a:pPr lvl="0" algn="just"/>
            <a:r>
              <a:rPr lang="hr-HR" sz="2400" b="1" dirty="0">
                <a:latin typeface="+mj-lt"/>
              </a:rPr>
              <a:t>Koje vrste IP adresa razlikujemo?</a:t>
            </a:r>
            <a:endParaRPr lang="hr-HR" sz="2400" dirty="0">
              <a:latin typeface="+mj-lt"/>
            </a:endParaRPr>
          </a:p>
          <a:p>
            <a:pPr lvl="1" algn="just"/>
            <a:r>
              <a:rPr lang="hr-HR" sz="2400" dirty="0">
                <a:latin typeface="+mj-lt"/>
              </a:rPr>
              <a:t>Razlikujemo dinamičke (promjenjive) i statičke (stalne) IP adrese</a:t>
            </a:r>
          </a:p>
          <a:p>
            <a:pPr lvl="0" algn="just"/>
            <a:r>
              <a:rPr lang="hr-HR" sz="2400" b="1" dirty="0">
                <a:latin typeface="+mj-lt"/>
              </a:rPr>
              <a:t>Koja je razlika između dinamičke i statičke IP adrese?</a:t>
            </a:r>
            <a:endParaRPr lang="hr-HR" sz="2400" dirty="0">
              <a:latin typeface="+mj-lt"/>
            </a:endParaRPr>
          </a:p>
          <a:p>
            <a:pPr lvl="1" algn="just"/>
            <a:r>
              <a:rPr lang="hr-HR" sz="2400" dirty="0">
                <a:latin typeface="+mj-lt"/>
              </a:rPr>
              <a:t>Dinamička IP adresa je promjenjiva IP adresa koju računalo dobiva prilikom povezivanja na računalo, a statička IP adresa je stalna adresa i nije promjenjiva.</a:t>
            </a:r>
            <a:r>
              <a:rPr lang="hr-HR" sz="2400" b="1" dirty="0">
                <a:latin typeface="+mj-lt"/>
              </a:rPr>
              <a:t> </a:t>
            </a:r>
            <a:endParaRPr lang="hr-HR" sz="2400" dirty="0">
              <a:latin typeface="+mj-lt"/>
            </a:endParaRPr>
          </a:p>
          <a:p>
            <a:pPr lvl="1" algn="just"/>
            <a:endParaRPr lang="hr-HR" sz="2400" dirty="0">
              <a:latin typeface="+mj-lt"/>
            </a:endParaRPr>
          </a:p>
          <a:p>
            <a:pPr lvl="1" algn="just"/>
            <a:endParaRPr lang="hr-HR" sz="2400" dirty="0">
              <a:latin typeface="+mj-lt"/>
            </a:endParaRPr>
          </a:p>
          <a:p>
            <a:pPr marL="365760" lvl="1" indent="0" algn="just">
              <a:buNone/>
            </a:pPr>
            <a:r>
              <a:rPr lang="hr-HR" sz="2400" dirty="0">
                <a:latin typeface="+mj-lt"/>
              </a:rPr>
              <a:t> </a:t>
            </a:r>
          </a:p>
          <a:p>
            <a:pPr lvl="1" algn="just">
              <a:buFont typeface="Courier New" pitchFamily="49" charset="0"/>
              <a:buChar char="o"/>
            </a:pPr>
            <a:endParaRPr lang="hr-HR" sz="2400" dirty="0">
              <a:latin typeface="+mj-lt"/>
            </a:endParaRPr>
          </a:p>
          <a:p>
            <a:pPr algn="just"/>
            <a:endParaRPr lang="hr-H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813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b="1" dirty="0">
                <a:solidFill>
                  <a:schemeClr val="tx1"/>
                </a:solidFill>
                <a:latin typeface="+mj-lt"/>
              </a:rPr>
              <a:t>Ponovimo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11080" y="1474789"/>
            <a:ext cx="8596668" cy="3880773"/>
          </a:xfrm>
        </p:spPr>
        <p:txBody>
          <a:bodyPr>
            <a:noAutofit/>
          </a:bodyPr>
          <a:lstStyle/>
          <a:p>
            <a:pPr lvl="0" algn="just"/>
            <a:r>
              <a:rPr lang="hr-HR" sz="2400" b="1" dirty="0">
                <a:latin typeface="+mj-lt"/>
              </a:rPr>
              <a:t>Koju vrstu adresa imaju poslužitelji i zašto?</a:t>
            </a:r>
          </a:p>
          <a:p>
            <a:pPr lvl="1" algn="just"/>
            <a:r>
              <a:rPr lang="hr-HR" sz="2000" dirty="0">
                <a:latin typeface="+mj-lt"/>
              </a:rPr>
              <a:t>Poslužitelji imaju statičke (stalne, nepromjenjive) IP adrese, kako bi im korisnici mogli pristupiti poslužitelju kada im zatreba neka usluga</a:t>
            </a:r>
            <a:endParaRPr lang="hr-HR" sz="2400" b="1" dirty="0">
              <a:latin typeface="+mj-lt"/>
            </a:endParaRPr>
          </a:p>
          <a:p>
            <a:pPr lvl="0" algn="just"/>
            <a:r>
              <a:rPr lang="hr-HR" sz="2400" b="1" dirty="0">
                <a:latin typeface="+mj-lt"/>
              </a:rPr>
              <a:t>Kako se odvija komunikacija između korisnika i poslužitelja?</a:t>
            </a:r>
            <a:endParaRPr lang="hr-HR" sz="2400" dirty="0">
              <a:latin typeface="+mj-lt"/>
            </a:endParaRPr>
          </a:p>
          <a:p>
            <a:pPr lvl="1" algn="just"/>
            <a:r>
              <a:rPr lang="hr-HR" sz="2000" b="1" dirty="0">
                <a:latin typeface="+mj-lt"/>
              </a:rPr>
              <a:t>Stanje čekanja </a:t>
            </a:r>
            <a:r>
              <a:rPr lang="hr-HR" sz="2000" dirty="0">
                <a:latin typeface="+mj-lt"/>
              </a:rPr>
              <a:t>- Poslužitelj je u stanju čekanja do trenutka kada ga neki korisnik kontaktira</a:t>
            </a:r>
          </a:p>
          <a:p>
            <a:pPr lvl="1" algn="just"/>
            <a:r>
              <a:rPr lang="hr-HR" sz="2000" b="1" dirty="0">
                <a:latin typeface="+mj-lt"/>
              </a:rPr>
              <a:t>Faza upita </a:t>
            </a:r>
            <a:r>
              <a:rPr lang="hr-HR" sz="2000" dirty="0">
                <a:latin typeface="+mj-lt"/>
              </a:rPr>
              <a:t>– korisnik šalje zahtjev za obavljanje usluge</a:t>
            </a:r>
          </a:p>
          <a:p>
            <a:pPr lvl="1" algn="just"/>
            <a:r>
              <a:rPr lang="hr-HR" sz="2000" b="1" dirty="0">
                <a:latin typeface="+mj-lt"/>
              </a:rPr>
              <a:t>Faza obrade </a:t>
            </a:r>
            <a:r>
              <a:rPr lang="hr-HR" sz="2000" dirty="0">
                <a:latin typeface="+mj-lt"/>
              </a:rPr>
              <a:t>– u toj fazi poslužitelj obrađuje zahtjev</a:t>
            </a:r>
          </a:p>
          <a:p>
            <a:pPr lvl="1" algn="just"/>
            <a:r>
              <a:rPr lang="hr-HR" sz="2000" b="1" dirty="0">
                <a:latin typeface="+mj-lt"/>
              </a:rPr>
              <a:t>Faza odgovora </a:t>
            </a:r>
            <a:r>
              <a:rPr lang="hr-HR" sz="2000" dirty="0">
                <a:latin typeface="+mj-lt"/>
              </a:rPr>
              <a:t>– poslužitelj odgovara na zahtjev i prelazi ponovno u stanje čekanja. </a:t>
            </a:r>
          </a:p>
          <a:p>
            <a:pPr lvl="0" algn="just"/>
            <a:endParaRPr lang="hr-HR" sz="2400" dirty="0">
              <a:latin typeface="+mj-lt"/>
            </a:endParaRPr>
          </a:p>
          <a:p>
            <a:pPr lvl="1" algn="just"/>
            <a:endParaRPr lang="hr-HR" sz="2000" dirty="0">
              <a:latin typeface="+mj-lt"/>
            </a:endParaRPr>
          </a:p>
          <a:p>
            <a:pPr algn="just"/>
            <a:endParaRPr lang="hr-H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864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Ponavljanje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Što je računalna mreža?</a:t>
            </a:r>
          </a:p>
          <a:p>
            <a:r>
              <a:rPr lang="hr-HR" sz="3200" i="1" dirty="0"/>
              <a:t>Računalna mreža je skup povezanih računala koja mogu međusobno komunicirati radi razmjene podataka preko nekog medija za prijenos podataka.</a:t>
            </a:r>
          </a:p>
        </p:txBody>
      </p:sp>
    </p:spTree>
    <p:extLst>
      <p:ext uri="{BB962C8B-B14F-4D97-AF65-F5344CB8AC3E}">
        <p14:creationId xmlns:p14="http://schemas.microsoft.com/office/powerpoint/2010/main" val="836044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b="1" dirty="0">
                <a:solidFill>
                  <a:schemeClr val="tx1"/>
                </a:solidFill>
                <a:latin typeface="+mj-lt"/>
              </a:rPr>
              <a:t>Ponovimo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52643" y="1339707"/>
            <a:ext cx="8596668" cy="3880773"/>
          </a:xfrm>
        </p:spPr>
        <p:txBody>
          <a:bodyPr>
            <a:noAutofit/>
          </a:bodyPr>
          <a:lstStyle/>
          <a:p>
            <a:pPr lvl="0" algn="just"/>
            <a:r>
              <a:rPr lang="hr-HR" sz="2800" b="1" dirty="0">
                <a:latin typeface="+mj-lt"/>
              </a:rPr>
              <a:t>Što su protokoli ili norme za prijenos?</a:t>
            </a:r>
            <a:endParaRPr lang="hr-HR" sz="2800" dirty="0">
              <a:latin typeface="+mj-lt"/>
            </a:endParaRPr>
          </a:p>
          <a:p>
            <a:pPr lvl="1" algn="just"/>
            <a:r>
              <a:rPr lang="hr-HR" sz="2400" dirty="0">
                <a:latin typeface="+mj-lt"/>
              </a:rPr>
              <a:t>Protokoli su pravila odnosno vrsta jezika kojom računala komuniciraju. </a:t>
            </a:r>
          </a:p>
          <a:p>
            <a:pPr lvl="0" algn="just"/>
            <a:r>
              <a:rPr lang="hr-HR" sz="2800" b="1" dirty="0">
                <a:latin typeface="+mj-lt"/>
              </a:rPr>
              <a:t>Nabrojite neke vrste protokola!</a:t>
            </a:r>
            <a:endParaRPr lang="hr-HR" sz="2800" dirty="0">
              <a:latin typeface="+mj-lt"/>
            </a:endParaRPr>
          </a:p>
          <a:p>
            <a:pPr lvl="1" algn="just"/>
            <a:r>
              <a:rPr lang="hr-HR" sz="2400" b="1" dirty="0">
                <a:latin typeface="+mj-lt"/>
              </a:rPr>
              <a:t>HTTP protokol </a:t>
            </a:r>
            <a:r>
              <a:rPr lang="hr-HR" sz="2400" dirty="0">
                <a:latin typeface="+mj-lt"/>
              </a:rPr>
              <a:t>– web poslužitelj i korisnik</a:t>
            </a:r>
          </a:p>
          <a:p>
            <a:pPr lvl="1" algn="just"/>
            <a:r>
              <a:rPr lang="hr-HR" sz="2400" b="1" dirty="0">
                <a:latin typeface="+mj-lt"/>
              </a:rPr>
              <a:t>FTP protokol </a:t>
            </a:r>
            <a:r>
              <a:rPr lang="hr-HR" sz="2400" dirty="0">
                <a:latin typeface="+mj-lt"/>
              </a:rPr>
              <a:t>– poslužitelj datoteka i korisnika</a:t>
            </a:r>
          </a:p>
          <a:p>
            <a:pPr lvl="1" algn="just"/>
            <a:r>
              <a:rPr lang="hr-HR" sz="2400" b="1" dirty="0">
                <a:latin typeface="+mj-lt"/>
              </a:rPr>
              <a:t>SMPT protokol </a:t>
            </a:r>
            <a:r>
              <a:rPr lang="hr-HR" sz="2400" dirty="0">
                <a:latin typeface="+mj-lt"/>
              </a:rPr>
              <a:t>– protokol za slanje elektroničke pošte</a:t>
            </a:r>
          </a:p>
          <a:p>
            <a:pPr lvl="1" algn="just"/>
            <a:r>
              <a:rPr lang="hr-HR" sz="2400" b="1" dirty="0">
                <a:latin typeface="+mj-lt"/>
              </a:rPr>
              <a:t>POP protokol </a:t>
            </a:r>
            <a:r>
              <a:rPr lang="hr-HR" sz="2400" dirty="0">
                <a:latin typeface="+mj-lt"/>
              </a:rPr>
              <a:t>– protokol za primanje pošte</a:t>
            </a:r>
          </a:p>
          <a:p>
            <a:pPr lvl="0" algn="just"/>
            <a:r>
              <a:rPr lang="hr-HR" sz="2800" b="1" dirty="0">
                <a:latin typeface="+mj-lt"/>
              </a:rPr>
              <a:t>Što je elektronička pošta?</a:t>
            </a:r>
            <a:endParaRPr lang="hr-HR" sz="2800" dirty="0">
              <a:latin typeface="+mj-lt"/>
            </a:endParaRPr>
          </a:p>
          <a:p>
            <a:pPr lvl="1" algn="just"/>
            <a:r>
              <a:rPr lang="hr-HR" sz="2400" dirty="0">
                <a:latin typeface="+mj-lt"/>
              </a:rPr>
              <a:t>Elektronička pošta, e-pošta ili </a:t>
            </a:r>
            <a:r>
              <a:rPr lang="hr-HR" sz="2400" i="1" dirty="0">
                <a:latin typeface="+mj-lt"/>
              </a:rPr>
              <a:t>e-mail</a:t>
            </a:r>
            <a:r>
              <a:rPr lang="hr-HR" sz="2400" dirty="0">
                <a:latin typeface="+mj-lt"/>
              </a:rPr>
              <a:t> prijenos je tekstualnih poruka putem komunikacijskih mreža</a:t>
            </a:r>
          </a:p>
        </p:txBody>
      </p:sp>
    </p:spTree>
    <p:extLst>
      <p:ext uri="{BB962C8B-B14F-4D97-AF65-F5344CB8AC3E}">
        <p14:creationId xmlns:p14="http://schemas.microsoft.com/office/powerpoint/2010/main" val="164944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Ponavljanje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631373"/>
            <a:ext cx="8596668" cy="4409989"/>
          </a:xfrm>
        </p:spPr>
        <p:txBody>
          <a:bodyPr>
            <a:normAutofit fontScale="92500" lnSpcReduction="20000"/>
          </a:bodyPr>
          <a:lstStyle/>
          <a:p>
            <a:r>
              <a:rPr lang="hr-HR" sz="3200" dirty="0"/>
              <a:t>Koje računalne mreže postoje s obzirom  na veličinu?</a:t>
            </a:r>
          </a:p>
          <a:p>
            <a:r>
              <a:rPr lang="hr-HR" sz="3200" b="1" dirty="0"/>
              <a:t>PAN (Personal </a:t>
            </a:r>
            <a:r>
              <a:rPr lang="hr-HR" sz="3200" b="1" dirty="0" err="1"/>
              <a:t>Area</a:t>
            </a:r>
            <a:r>
              <a:rPr lang="hr-HR" sz="3200" b="1" dirty="0"/>
              <a:t> </a:t>
            </a:r>
            <a:r>
              <a:rPr lang="hr-HR" sz="3200" b="1" dirty="0" err="1"/>
              <a:t>Network</a:t>
            </a:r>
            <a:r>
              <a:rPr lang="hr-HR" sz="3200" b="1" dirty="0"/>
              <a:t>)</a:t>
            </a:r>
          </a:p>
          <a:p>
            <a:r>
              <a:rPr lang="hr-HR" sz="3200" b="1" dirty="0"/>
              <a:t>LAN (</a:t>
            </a:r>
            <a:r>
              <a:rPr lang="hr-HR" sz="3200" b="1" dirty="0" err="1"/>
              <a:t>Local</a:t>
            </a:r>
            <a:r>
              <a:rPr lang="hr-HR" sz="3200" b="1" dirty="0"/>
              <a:t> </a:t>
            </a:r>
            <a:r>
              <a:rPr lang="hr-HR" sz="3200" b="1" dirty="0" err="1"/>
              <a:t>Area</a:t>
            </a:r>
            <a:r>
              <a:rPr lang="hr-HR" sz="3200" b="1" dirty="0"/>
              <a:t> </a:t>
            </a:r>
            <a:r>
              <a:rPr lang="hr-HR" sz="3200" b="1" dirty="0" err="1"/>
              <a:t>Network</a:t>
            </a:r>
            <a:r>
              <a:rPr lang="hr-HR" sz="3200" b="1" dirty="0"/>
              <a:t>) – </a:t>
            </a:r>
            <a:r>
              <a:rPr lang="hr-HR" sz="3200" dirty="0"/>
              <a:t>lokalna mreža do nekoliko desetaka računala u istoj prostoriji ili zgradi</a:t>
            </a:r>
          </a:p>
          <a:p>
            <a:r>
              <a:rPr lang="hr-HR" sz="3200" b="1" dirty="0"/>
              <a:t>MAN (</a:t>
            </a:r>
            <a:r>
              <a:rPr lang="hr-HR" sz="3200" b="1" dirty="0" err="1"/>
              <a:t>Metropolitan</a:t>
            </a:r>
            <a:r>
              <a:rPr lang="hr-HR" sz="3200" b="1" dirty="0"/>
              <a:t> </a:t>
            </a:r>
            <a:r>
              <a:rPr lang="hr-HR" sz="3200" b="1" dirty="0" err="1"/>
              <a:t>Area</a:t>
            </a:r>
            <a:r>
              <a:rPr lang="hr-HR" sz="3200" b="1" dirty="0"/>
              <a:t> </a:t>
            </a:r>
            <a:r>
              <a:rPr lang="hr-HR" sz="3200" b="1" dirty="0" err="1"/>
              <a:t>Network</a:t>
            </a:r>
            <a:r>
              <a:rPr lang="hr-HR" sz="3200" b="1" dirty="0"/>
              <a:t>)</a:t>
            </a:r>
          </a:p>
          <a:p>
            <a:r>
              <a:rPr lang="hr-HR" sz="3200" b="1" dirty="0"/>
              <a:t>WAN (Wide </a:t>
            </a:r>
            <a:r>
              <a:rPr lang="hr-HR" sz="3200" b="1" dirty="0" err="1"/>
              <a:t>Area</a:t>
            </a:r>
            <a:r>
              <a:rPr lang="hr-HR" sz="3200" b="1" dirty="0"/>
              <a:t> </a:t>
            </a:r>
            <a:r>
              <a:rPr lang="hr-HR" sz="3200" b="1" dirty="0" err="1"/>
              <a:t>Network</a:t>
            </a:r>
            <a:r>
              <a:rPr lang="hr-HR" sz="3200" b="1" dirty="0"/>
              <a:t>) – </a:t>
            </a:r>
            <a:r>
              <a:rPr lang="hr-HR" sz="3200" dirty="0"/>
              <a:t>mreža na širem geografskom području koja povezuje više LAN-ova</a:t>
            </a:r>
            <a:endParaRPr lang="hr-HR" sz="3200" b="1" dirty="0"/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04716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Ponavljanje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U koju vrstu mreža spada Internet?</a:t>
            </a:r>
          </a:p>
          <a:p>
            <a:r>
              <a:rPr lang="hr-HR" sz="3200" i="1" dirty="0"/>
              <a:t>U WAN.</a:t>
            </a:r>
          </a:p>
          <a:p>
            <a:r>
              <a:rPr lang="hr-HR" sz="3200" dirty="0"/>
              <a:t>Što je Internet?</a:t>
            </a:r>
          </a:p>
          <a:p>
            <a:r>
              <a:rPr lang="hr-HR" sz="3200" i="1" dirty="0"/>
              <a:t>Internet je najveća i najpoznatija WAN globalna  mreža koju čine nacionalne mreže pojedinih država. </a:t>
            </a:r>
          </a:p>
        </p:txBody>
      </p:sp>
    </p:spTree>
    <p:extLst>
      <p:ext uri="{BB962C8B-B14F-4D97-AF65-F5344CB8AC3E}">
        <p14:creationId xmlns:p14="http://schemas.microsoft.com/office/powerpoint/2010/main" val="82553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b="1" dirty="0">
                <a:solidFill>
                  <a:schemeClr val="tx1"/>
                </a:solidFill>
                <a:latin typeface="+mj-lt"/>
              </a:rPr>
              <a:t>Internet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dirty="0">
                <a:latin typeface="+mj-lt"/>
              </a:rPr>
              <a:t>Internet možemo zamisliti kao </a:t>
            </a:r>
            <a:r>
              <a:rPr lang="hr-HR" sz="2400" b="1" dirty="0">
                <a:latin typeface="+mj-lt"/>
              </a:rPr>
              <a:t>milijune računala povezanih </a:t>
            </a:r>
            <a:r>
              <a:rPr lang="hr-HR" sz="2400" dirty="0">
                <a:latin typeface="+mj-lt"/>
              </a:rPr>
              <a:t>"uzduž i poprijeko" našega planeta koji međusobno razmjenjuju informacije</a:t>
            </a:r>
          </a:p>
          <a:p>
            <a:pPr marL="0" indent="0" algn="just">
              <a:buNone/>
            </a:pPr>
            <a:endParaRPr lang="hr-HR" dirty="0">
              <a:latin typeface="+mj-lt"/>
            </a:endParaRPr>
          </a:p>
          <a:p>
            <a:pPr algn="just"/>
            <a:endParaRPr lang="hr-HR" dirty="0">
              <a:latin typeface="+mj-lt"/>
            </a:endParaRPr>
          </a:p>
        </p:txBody>
      </p:sp>
      <p:pic>
        <p:nvPicPr>
          <p:cNvPr id="4" name="Picture 21" descr="tcpglo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3" y="3515999"/>
            <a:ext cx="3738737" cy="280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60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INTERNET</a:t>
            </a:r>
            <a:endParaRPr lang="en-US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334" y="2160589"/>
            <a:ext cx="4183062" cy="3161063"/>
          </a:xfrm>
          <a:prstGeom prst="rect">
            <a:avLst/>
          </a:prstGeom>
        </p:spPr>
      </p:pic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3600" dirty="0"/>
              <a:t>1991. godine prvi se puta javio Internet u Republici Hrvatskoj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3600" dirty="0"/>
              <a:t>1992. projekt </a:t>
            </a:r>
            <a:r>
              <a:rPr lang="hr-HR" sz="3600" dirty="0" err="1"/>
              <a:t>Carnet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108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b="1" dirty="0">
                <a:solidFill>
                  <a:schemeClr val="tx1"/>
                </a:solidFill>
                <a:latin typeface="+mj-lt"/>
              </a:rPr>
              <a:t>Internet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sz="2800" b="1" dirty="0">
                <a:latin typeface="+mj-lt"/>
              </a:rPr>
              <a:t>Koje nam sadržaje nudi Internet?</a:t>
            </a:r>
          </a:p>
          <a:p>
            <a:pPr lvl="1" algn="just"/>
            <a:r>
              <a:rPr lang="hr-HR" sz="2400" dirty="0">
                <a:latin typeface="+mj-lt"/>
              </a:rPr>
              <a:t>osnovi spoj je različitih mreža računala u jedinstvenu svjetsku računalnu mrežu koja nudi velik broj informacijskih i komunikacijskih usluga</a:t>
            </a:r>
          </a:p>
          <a:p>
            <a:pPr lvl="1" algn="just"/>
            <a:r>
              <a:rPr lang="hr-HR" sz="2400" dirty="0">
                <a:latin typeface="+mj-lt"/>
              </a:rPr>
              <a:t>igrice, čitanje, dopisivanje, pomoć kod pisanja zadaća,   istraživanje, </a:t>
            </a:r>
          </a:p>
          <a:p>
            <a:pPr lvl="1" algn="just"/>
            <a:r>
              <a:rPr lang="hr-HR" sz="2400" dirty="0">
                <a:latin typeface="+mj-lt"/>
              </a:rPr>
              <a:t>Dostupan 24 sata na dan</a:t>
            </a:r>
          </a:p>
        </p:txBody>
      </p:sp>
    </p:spTree>
    <p:extLst>
      <p:ext uri="{BB962C8B-B14F-4D97-AF65-F5344CB8AC3E}">
        <p14:creationId xmlns:p14="http://schemas.microsoft.com/office/powerpoint/2010/main" val="416899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35D658-F6E5-49CC-A51C-57368F905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Propusnost (</a:t>
            </a:r>
            <a:r>
              <a:rPr lang="hr-HR" b="1" dirty="0" err="1"/>
              <a:t>bandwidth</a:t>
            </a:r>
            <a:r>
              <a:rPr lang="hr-HR" b="1" dirty="0"/>
              <a:t>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FF8CB6-8111-41E4-AE1F-EE9824FBB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Propusnost veze je svojstvo mreže koje se odnosi na količinu podataka koja se u jedinici vremena može prenijeti žičnom ili bežičnom vezom.</a:t>
            </a:r>
          </a:p>
          <a:p>
            <a:endParaRPr lang="hr-HR" sz="2000" dirty="0"/>
          </a:p>
          <a:p>
            <a:r>
              <a:rPr lang="hr-HR" sz="2000" dirty="0"/>
              <a:t>Propusnost veze mjeri se u bitovima po sekundi (</a:t>
            </a:r>
            <a:r>
              <a:rPr lang="hr-HR" sz="2000" dirty="0" err="1"/>
              <a:t>bps</a:t>
            </a:r>
            <a:r>
              <a:rPr lang="hr-HR" sz="2000" dirty="0"/>
              <a:t>) ili </a:t>
            </a:r>
            <a:r>
              <a:rPr lang="hr-HR" sz="2000" dirty="0" err="1"/>
              <a:t>megabitima</a:t>
            </a:r>
            <a:r>
              <a:rPr lang="hr-HR" sz="2000" dirty="0"/>
              <a:t> po sekundi (Mbps)</a:t>
            </a:r>
          </a:p>
          <a:p>
            <a:endParaRPr lang="hr-HR" sz="2000" dirty="0"/>
          </a:p>
          <a:p>
            <a:r>
              <a:rPr lang="hr-HR" sz="2000" dirty="0"/>
              <a:t>Što je propusnost veze veća, to više korisnika može istodobno neometano pristupiti određenoj usluzi na poslužitelju.</a:t>
            </a:r>
          </a:p>
        </p:txBody>
      </p:sp>
    </p:spTree>
    <p:extLst>
      <p:ext uri="{BB962C8B-B14F-4D97-AF65-F5344CB8AC3E}">
        <p14:creationId xmlns:p14="http://schemas.microsoft.com/office/powerpoint/2010/main" val="351296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b="1" dirty="0">
                <a:solidFill>
                  <a:schemeClr val="tx1"/>
                </a:solidFill>
                <a:latin typeface="+mj-lt"/>
              </a:rPr>
              <a:t>STRUKTURA INTERNETA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sz="2800" b="1" dirty="0">
                <a:latin typeface="+mj-lt"/>
              </a:rPr>
              <a:t>Korisničko poslužiteljski model </a:t>
            </a:r>
            <a:endParaRPr lang="hr-HR" sz="2800" dirty="0">
              <a:latin typeface="+mj-lt"/>
            </a:endParaRPr>
          </a:p>
          <a:p>
            <a:pPr marL="0" indent="0" algn="just">
              <a:buNone/>
            </a:pPr>
            <a:endParaRPr lang="hr-HR" dirty="0">
              <a:latin typeface="+mj-lt"/>
            </a:endParaRPr>
          </a:p>
        </p:txBody>
      </p:sp>
      <p:pic>
        <p:nvPicPr>
          <p:cNvPr id="4" name="Rezervirano mjesto sadržaj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98" y="2660607"/>
            <a:ext cx="9333322" cy="332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5690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</TotalTime>
  <Words>705</Words>
  <Application>Microsoft Office PowerPoint</Application>
  <PresentationFormat>Široki zaslon</PresentationFormat>
  <Paragraphs>97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Trebuchet MS</vt:lpstr>
      <vt:lpstr>Wingdings</vt:lpstr>
      <vt:lpstr>Wingdings 3</vt:lpstr>
      <vt:lpstr>Faseta</vt:lpstr>
      <vt:lpstr>STRUKTURA INTERNETA</vt:lpstr>
      <vt:lpstr>Ponavljanje</vt:lpstr>
      <vt:lpstr>Ponavljanje</vt:lpstr>
      <vt:lpstr>Ponavljanje</vt:lpstr>
      <vt:lpstr>Internet</vt:lpstr>
      <vt:lpstr>INTERNET</vt:lpstr>
      <vt:lpstr>Internet</vt:lpstr>
      <vt:lpstr>Propusnost (bandwidth)</vt:lpstr>
      <vt:lpstr>STRUKTURA INTERNETA</vt:lpstr>
      <vt:lpstr>Korisničko – poslužiteljski model</vt:lpstr>
      <vt:lpstr>KOMUNIKACIJA KORISNIKA I POSLUŽITELJA</vt:lpstr>
      <vt:lpstr>PowerPoint prezentacija</vt:lpstr>
      <vt:lpstr>NORME ZA PRIJENOS</vt:lpstr>
      <vt:lpstr>VRSTE PROTOKOLOA</vt:lpstr>
      <vt:lpstr>Elektronička pošta</vt:lpstr>
      <vt:lpstr>Elektronička pošta</vt:lpstr>
      <vt:lpstr>Ponovimo</vt:lpstr>
      <vt:lpstr>Ponovimo</vt:lpstr>
      <vt:lpstr>Ponovimo</vt:lpstr>
      <vt:lpstr>Ponovimo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Miljenko Fric</dc:creator>
  <cp:lastModifiedBy>Windows korisnik</cp:lastModifiedBy>
  <cp:revision>16</cp:revision>
  <dcterms:created xsi:type="dcterms:W3CDTF">2015-04-29T12:17:22Z</dcterms:created>
  <dcterms:modified xsi:type="dcterms:W3CDTF">2018-09-11T15:36:04Z</dcterms:modified>
</cp:coreProperties>
</file>