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3" r:id="rId11"/>
    <p:sldId id="270" r:id="rId12"/>
    <p:sldId id="264" r:id="rId13"/>
    <p:sldId id="265" r:id="rId14"/>
    <p:sldId id="271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Latino-američki plesovi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49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782"/>
            <a:ext cx="6512511" cy="1143000"/>
          </a:xfrm>
        </p:spPr>
        <p:txBody>
          <a:bodyPr/>
          <a:lstStyle/>
          <a:p>
            <a:r>
              <a:rPr lang="hr-HR" i="1" dirty="0" smtClean="0"/>
              <a:t>Karakteristike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371600"/>
            <a:ext cx="6400800" cy="3474720"/>
          </a:xfrm>
        </p:spPr>
        <p:txBody>
          <a:bodyPr/>
          <a:lstStyle/>
          <a:p>
            <a:r>
              <a:rPr lang="vi-VN" dirty="0"/>
              <a:t>Samba ima veoma upečatljive i raznolike ritmove koji su sastavni </a:t>
            </a:r>
            <a:r>
              <a:rPr lang="vi-VN" dirty="0" smtClean="0"/>
              <a:t>d</a:t>
            </a:r>
            <a:r>
              <a:rPr lang="hr-HR" dirty="0" smtClean="0"/>
              <a:t>i</a:t>
            </a:r>
            <a:r>
              <a:rPr lang="vi-VN" dirty="0" smtClean="0"/>
              <a:t>o </a:t>
            </a:r>
            <a:r>
              <a:rPr lang="vi-VN" dirty="0"/>
              <a:t>svake </a:t>
            </a:r>
            <a:r>
              <a:rPr lang="vi-VN" dirty="0" smtClean="0"/>
              <a:t>p</a:t>
            </a:r>
            <a:r>
              <a:rPr lang="hr-HR" dirty="0" smtClean="0"/>
              <a:t>j</a:t>
            </a:r>
            <a:r>
              <a:rPr lang="vi-VN" dirty="0" smtClean="0"/>
              <a:t>esme</a:t>
            </a:r>
            <a:r>
              <a:rPr lang="vi-VN" dirty="0"/>
              <a:t>, što obogaćuje muziku i donosi uzbuđenje prilikom slušanja. Često se naziva i kao "južno-američki valcer", jer sadrži podizanje i spuštanje, što su pokreti </a:t>
            </a:r>
            <a:r>
              <a:rPr lang="hr-HR" dirty="0" smtClean="0"/>
              <a:t>sl</a:t>
            </a:r>
            <a:r>
              <a:rPr lang="vi-VN" dirty="0" smtClean="0"/>
              <a:t>ični </a:t>
            </a:r>
            <a:r>
              <a:rPr lang="vi-VN" dirty="0"/>
              <a:t>valceru.</a:t>
            </a:r>
          </a:p>
          <a:p>
            <a:endParaRPr lang="vi-VN" dirty="0"/>
          </a:p>
          <a:p>
            <a:r>
              <a:rPr lang="vi-VN" dirty="0"/>
              <a:t>Muzika: osrednje brza, lagana.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5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9334"/>
            <a:ext cx="6512511" cy="1143000"/>
          </a:xfrm>
        </p:spPr>
        <p:txBody>
          <a:bodyPr/>
          <a:lstStyle/>
          <a:p>
            <a:r>
              <a:rPr lang="hr-HR" dirty="0" smtClean="0"/>
              <a:t>Samba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212557" cy="34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12511" cy="1143000"/>
          </a:xfrm>
        </p:spPr>
        <p:txBody>
          <a:bodyPr/>
          <a:lstStyle/>
          <a:p>
            <a:r>
              <a:rPr lang="hr-HR" i="1" dirty="0" smtClean="0"/>
              <a:t>Paso Doble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19200"/>
            <a:ext cx="6400800" cy="3474720"/>
          </a:xfrm>
        </p:spPr>
        <p:txBody>
          <a:bodyPr/>
          <a:lstStyle/>
          <a:p>
            <a:r>
              <a:rPr lang="hr-HR" dirty="0"/>
              <a:t>Paso Doble je živahan teatralan španjolski ples, razvijen u Francuskoj. Paso Doblu u doslovnom prijevodu znači "dvokorak", pa se uvijek pleše u duplom </a:t>
            </a:r>
            <a:r>
              <a:rPr lang="hr-HR" dirty="0" smtClean="0"/>
              <a:t>taktu.</a:t>
            </a:r>
            <a:endParaRPr lang="hr-HR" dirty="0"/>
          </a:p>
        </p:txBody>
      </p:sp>
      <p:pic>
        <p:nvPicPr>
          <p:cNvPr id="4" name="Espana cani - Spanish Gypsy Dance paso (Doble 60bp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709"/>
            <a:ext cx="6512511" cy="1143000"/>
          </a:xfrm>
        </p:spPr>
        <p:txBody>
          <a:bodyPr/>
          <a:lstStyle/>
          <a:p>
            <a:r>
              <a:rPr lang="hr-HR" dirty="0" smtClean="0"/>
              <a:t>Karakteristike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524000"/>
            <a:ext cx="6400800" cy="3474720"/>
          </a:xfrm>
        </p:spPr>
        <p:txBody>
          <a:bodyPr>
            <a:noAutofit/>
          </a:bodyPr>
          <a:lstStyle/>
          <a:p>
            <a:r>
              <a:rPr lang="vi-VN" sz="1400" b="1" dirty="0"/>
              <a:t>Ples je zasnovan na konceptu borbe s bikovima. Koriste se scene iz borbi s bikovima, kao i glazba koja se pušta tijekom borbi za vrijeme matadorovog ulaska u arenu (paseo) ili tijekom prolazaka neposredno prije ubojstva (faena). Muškarac igra matadora, a žena je ponekad njegov plašt (cappa), a ponekad i sam bik </a:t>
            </a:r>
            <a:r>
              <a:rPr lang="vi-VN" sz="1400" b="1" dirty="0" smtClean="0"/>
              <a:t>.</a:t>
            </a:r>
            <a:endParaRPr lang="vi-VN" sz="1400" b="1" dirty="0"/>
          </a:p>
          <a:p>
            <a:r>
              <a:rPr lang="vi-VN" sz="1400" b="1" dirty="0"/>
              <a:t>Ovo je ples gdje muškarac stvarno ima svoju predstavu. On pleše ponosno, uspravnih leđa, zabačenih ramena, i uzdignute glave. Njegovi koraci su oštri, progresivni i izvode se po principu peta-stopalo, u obliku marša. Okvir je širi, držanje je čvršće, i za razliku od većine latino plesova ima vrlo malo ili nimalo pokreta kukovima</a:t>
            </a:r>
            <a:r>
              <a:rPr lang="vi-VN" sz="1400" b="1" dirty="0" smtClean="0"/>
              <a:t>.</a:t>
            </a:r>
            <a:endParaRPr lang="vi-VN" sz="1400" b="1" dirty="0"/>
          </a:p>
          <a:p>
            <a:r>
              <a:rPr lang="vi-VN" sz="1400" b="1" dirty="0"/>
              <a:t>Žena igra manje značajnu ulogu - uglavnom simbolizira njegov plašt. Ona se kreće se lepršavo po podiju zajedno s muškarcem oko zamišljenog bika, a njihovi pokreti su prožeti elementima Flamenka i podsjećaju na borbu u areni. Ples kulminira kada čovjek ubija bika - u pitanju je jedan od najdramatičnijih plesova koje ćete ikada vidjeti</a:t>
            </a:r>
            <a:r>
              <a:rPr lang="vi-VN" sz="1400" b="1" dirty="0" smtClean="0"/>
              <a:t>.</a:t>
            </a:r>
            <a:endParaRPr lang="vi-VN" sz="1400" b="1" dirty="0"/>
          </a:p>
          <a:p>
            <a:r>
              <a:rPr lang="vi-VN" sz="1400" b="1" dirty="0"/>
              <a:t>Paso Doble se uči tek nakon određenog vremena kada se savladaju jednostavniji plesovi</a:t>
            </a:r>
            <a:r>
              <a:rPr lang="vi-VN" sz="1400" b="1" dirty="0" smtClean="0"/>
              <a:t>.</a:t>
            </a:r>
            <a:endParaRPr lang="vi-VN" sz="1400" b="1" dirty="0"/>
          </a:p>
          <a:p>
            <a:r>
              <a:rPr lang="vi-VN" sz="1400" b="1" dirty="0"/>
              <a:t>Glazba: veličanstvena, energična, oštra, poletna, jasno strukturirana.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686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512511" cy="1143000"/>
          </a:xfrm>
        </p:spPr>
        <p:txBody>
          <a:bodyPr/>
          <a:lstStyle/>
          <a:p>
            <a:r>
              <a:rPr lang="hr-HR" dirty="0" smtClean="0"/>
              <a:t>Paso Doble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32718"/>
            <a:ext cx="2819400" cy="3444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4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636"/>
            <a:ext cx="6512511" cy="1143000"/>
          </a:xfrm>
        </p:spPr>
        <p:txBody>
          <a:bodyPr/>
          <a:lstStyle/>
          <a:p>
            <a:r>
              <a:rPr lang="hr-HR" i="1" dirty="0" smtClean="0"/>
              <a:t>Jive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76400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Jive </a:t>
            </a:r>
            <a:r>
              <a:rPr lang="vi-VN" dirty="0"/>
              <a:t>je međunarodno priznat naziv za sve njegove pretke, i zapravo spoj svih njih: '30-tih godina - Lindy hop, Blues, Swing; 40-tih Bugi-Vugi, Bibop i '50-tih Rock'n'Roll.</a:t>
            </a:r>
          </a:p>
          <a:p>
            <a:endParaRPr lang="vi-VN" dirty="0"/>
          </a:p>
          <a:p>
            <a:r>
              <a:rPr lang="vi-VN" dirty="0"/>
              <a:t>Ove plesove, koji su tada bili popularni u SAD, američki vojnici su prenijeli u Europu, točnije u Englesku tijekom II svjetskog rata. Oni su vrlo brzo su doživjeli svoju slavu, jer je njihova glazba takva, pokretati i poziva na ples i stare i mlade.</a:t>
            </a:r>
          </a:p>
          <a:p>
            <a:endParaRPr lang="vi-VN" dirty="0"/>
          </a:p>
          <a:p>
            <a:r>
              <a:rPr lang="vi-VN" dirty="0"/>
              <a:t>Poslije rata je Boogie uzeo primat u glazbi.</a:t>
            </a:r>
            <a:endParaRPr lang="hr-HR" dirty="0"/>
          </a:p>
        </p:txBody>
      </p:sp>
      <p:pic>
        <p:nvPicPr>
          <p:cNvPr id="4" name="Juba J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343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12511" cy="1143000"/>
          </a:xfrm>
        </p:spPr>
        <p:txBody>
          <a:bodyPr/>
          <a:lstStyle/>
          <a:p>
            <a:r>
              <a:rPr lang="hr-HR" i="1" dirty="0" smtClean="0"/>
              <a:t>Karakteristike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9540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E</a:t>
            </a:r>
            <a:r>
              <a:rPr lang="vi-VN" dirty="0" smtClean="0"/>
              <a:t>ngleski </a:t>
            </a:r>
            <a:r>
              <a:rPr lang="vi-VN" dirty="0"/>
              <a:t>učitelji su uobličili ovaj elegantan ali i dalje živahan ples-Jive. Uz malo sporiju glazbu, 1968 .-me godine je zadobio svoje mjesto među Latino Američkim plesovima,</a:t>
            </a:r>
          </a:p>
          <a:p>
            <a:endParaRPr lang="vi-VN" dirty="0"/>
          </a:p>
          <a:p>
            <a:r>
              <a:rPr lang="hr-HR" dirty="0"/>
              <a:t>Z</a:t>
            </a:r>
            <a:r>
              <a:rPr lang="vi-VN" dirty="0" smtClean="0"/>
              <a:t>načajno </a:t>
            </a:r>
            <a:r>
              <a:rPr lang="vi-VN" dirty="0"/>
              <a:t>promijenio imidž plesa, čineći ga uzbudljivijim i bezbrižnijim. Glazba: brza, </a:t>
            </a:r>
            <a:r>
              <a:rPr lang="vi-VN" dirty="0" smtClean="0"/>
              <a:t>pokre</a:t>
            </a:r>
            <a:r>
              <a:rPr lang="hr-HR" dirty="0" smtClean="0"/>
              <a:t>t</a:t>
            </a:r>
            <a:r>
              <a:rPr lang="vi-VN" dirty="0" smtClean="0"/>
              <a:t>na</a:t>
            </a:r>
            <a:r>
              <a:rPr lang="vi-VN" dirty="0"/>
              <a:t>, temperamentna, bezbrižna, </a:t>
            </a:r>
            <a:r>
              <a:rPr lang="vi-VN" dirty="0" smtClean="0"/>
              <a:t>osvajajuć</a:t>
            </a:r>
            <a:r>
              <a:rPr lang="hr-HR" dirty="0" smtClean="0"/>
              <a:t>a</a:t>
            </a:r>
            <a:r>
              <a:rPr lang="vi-VN" dirty="0" smtClean="0"/>
              <a:t>, </a:t>
            </a:r>
            <a:r>
              <a:rPr lang="vi-VN" dirty="0"/>
              <a:t>puna životne energije, vesela, mladenačka.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42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512511" cy="1143000"/>
          </a:xfrm>
        </p:spPr>
        <p:txBody>
          <a:bodyPr/>
          <a:lstStyle/>
          <a:p>
            <a:r>
              <a:rPr lang="hr-HR" dirty="0" smtClean="0"/>
              <a:t>Jive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2" y="1295400"/>
            <a:ext cx="2312856" cy="34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5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7296"/>
            <a:ext cx="6512511" cy="1143000"/>
          </a:xfrm>
        </p:spPr>
        <p:txBody>
          <a:bodyPr/>
          <a:lstStyle/>
          <a:p>
            <a:r>
              <a:rPr lang="hr-HR" dirty="0" smtClean="0"/>
              <a:t>Hvala na pažnji! </a:t>
            </a:r>
            <a:r>
              <a:rPr lang="hr-HR" dirty="0" smtClean="0">
                <a:sym typeface="Wingdings" panose="05000000000000000000" pitchFamily="2" charset="2"/>
              </a:rPr>
              <a:t>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828800"/>
            <a:ext cx="6400800" cy="3474720"/>
          </a:xfrm>
        </p:spPr>
        <p:txBody>
          <a:bodyPr/>
          <a:lstStyle/>
          <a:p>
            <a:r>
              <a:rPr lang="hr-HR" dirty="0" smtClean="0"/>
              <a:t>Izradile: Marta Jurgec </a:t>
            </a:r>
          </a:p>
          <a:p>
            <a:pPr marL="45720" indent="0">
              <a:buNone/>
            </a:pPr>
            <a:r>
              <a:rPr lang="hr-HR" dirty="0" smtClean="0"/>
              <a:t>               Erika Štefanec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53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/>
          <a:lstStyle/>
          <a:p>
            <a:r>
              <a:rPr lang="hr-HR" i="1" dirty="0" smtClean="0"/>
              <a:t>Nešto o latino-američkim plesovima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Latino-američki </a:t>
            </a:r>
            <a:r>
              <a:rPr lang="hr-HR" dirty="0"/>
              <a:t>su plesovi poznati po svom lepršavom stilu i srastvenom zanosu. Latino stil plesanja sve više stiče popularnost u cijelom svijetu</a:t>
            </a:r>
            <a:r>
              <a:rPr lang="hr-HR" dirty="0" smtClean="0"/>
              <a:t>.</a:t>
            </a:r>
          </a:p>
          <a:p>
            <a:pPr marL="45720" indent="0">
              <a:buNone/>
            </a:pPr>
            <a:r>
              <a:rPr lang="hr-HR" dirty="0" smtClean="0"/>
              <a:t>Ima 5 osnovnih plesova.</a:t>
            </a:r>
            <a:br>
              <a:rPr lang="hr-HR" dirty="0" smtClean="0"/>
            </a:br>
            <a:r>
              <a:rPr lang="hr-HR" dirty="0" smtClean="0"/>
              <a:t>To su: Cha Cha Cha, Rumba, Samba, Paso Doble i Jive.</a:t>
            </a:r>
          </a:p>
        </p:txBody>
      </p:sp>
    </p:spTree>
    <p:extLst>
      <p:ext uri="{BB962C8B-B14F-4D97-AF65-F5344CB8AC3E}">
        <p14:creationId xmlns:p14="http://schemas.microsoft.com/office/powerpoint/2010/main" val="10821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782"/>
            <a:ext cx="6512511" cy="1143000"/>
          </a:xfrm>
        </p:spPr>
        <p:txBody>
          <a:bodyPr/>
          <a:lstStyle/>
          <a:p>
            <a:r>
              <a:rPr lang="hr-HR" i="1" dirty="0" smtClean="0"/>
              <a:t>Cha Cha Cha</a:t>
            </a:r>
            <a:endParaRPr lang="hr-HR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71600" y="1524000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Originalno potječe od mamba i rumbe. Doživio je svoju ekspanziju </a:t>
            </a:r>
            <a:r>
              <a:rPr lang="vi-VN" dirty="0" smtClean="0"/>
              <a:t>1950-tih </a:t>
            </a:r>
            <a:r>
              <a:rPr lang="vi-VN" dirty="0"/>
              <a:t>godina i od tada je vjerojatno najpopularniji društveni ples. Naziv cha-cha potječe s Haitija, i ​​odnosi se na dio zvona, koji je stvarao "cha-cha" zvuk .</a:t>
            </a:r>
          </a:p>
          <a:p>
            <a:pPr marL="45720" indent="0">
              <a:buNone/>
            </a:pPr>
            <a:endParaRPr lang="vi-VN" dirty="0"/>
          </a:p>
          <a:p>
            <a:r>
              <a:rPr lang="vi-VN" dirty="0"/>
              <a:t>To zvono se čuvalo i koristilo kao instrument. Prema nekim izvorima naziv potječe od karakterističnog šuštećeg zvuka, koje su proizvodile cipele na parketu dok se plesao trostruki mambo korak. </a:t>
            </a:r>
            <a:r>
              <a:rPr lang="vi-VN" dirty="0" smtClean="0"/>
              <a:t>1940-te </a:t>
            </a:r>
            <a:r>
              <a:rPr lang="vi-VN" dirty="0"/>
              <a:t>je Mambo preplavio </a:t>
            </a:r>
            <a:r>
              <a:rPr lang="vi-VN" dirty="0" smtClean="0"/>
              <a:t>SAD, </a:t>
            </a:r>
            <a:r>
              <a:rPr lang="vi-VN" dirty="0"/>
              <a:t>ali je bio brz i dosta težak za igranje. Tako su glazbenici usporili </a:t>
            </a:r>
            <a:r>
              <a:rPr lang="vi-VN" dirty="0" smtClean="0"/>
              <a:t>Mambo </a:t>
            </a:r>
            <a:r>
              <a:rPr lang="vi-VN" dirty="0"/>
              <a:t>i Cha-Cha-Cha je rođen. </a:t>
            </a:r>
            <a:r>
              <a:rPr lang="vi-VN" dirty="0" smtClean="0"/>
              <a:t>1954-te </a:t>
            </a:r>
            <a:r>
              <a:rPr lang="vi-VN" dirty="0"/>
              <a:t>je zadobio titulu najomiljenijeg </a:t>
            </a:r>
            <a:r>
              <a:rPr lang="vi-VN" dirty="0" smtClean="0"/>
              <a:t>plesa, </a:t>
            </a:r>
            <a:r>
              <a:rPr lang="vi-VN" dirty="0"/>
              <a:t>a Palladium na Brodway-u se </a:t>
            </a:r>
            <a:r>
              <a:rPr lang="vi-VN" dirty="0" smtClean="0"/>
              <a:t>ozna</a:t>
            </a:r>
            <a:r>
              <a:rPr lang="hr-HR" dirty="0" smtClean="0"/>
              <a:t>č</a:t>
            </a:r>
            <a:r>
              <a:rPr lang="vi-VN" dirty="0" smtClean="0"/>
              <a:t>ava </a:t>
            </a:r>
            <a:r>
              <a:rPr lang="vi-VN" dirty="0"/>
              <a:t>kao mjesto rođenja Cha cha cha.</a:t>
            </a:r>
            <a:endParaRPr lang="hr-HR" dirty="0"/>
          </a:p>
        </p:txBody>
      </p:sp>
      <p:pic>
        <p:nvPicPr>
          <p:cNvPr id="7" name="Cha Cha Cha Instrumental   Ballroom Orchestra   Quizas Quizas Quizas Perhaps Perhaps dj  Jose Bus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0"/>
            <a:ext cx="6512511" cy="1143000"/>
          </a:xfrm>
        </p:spPr>
        <p:txBody>
          <a:bodyPr/>
          <a:lstStyle/>
          <a:p>
            <a:r>
              <a:rPr lang="hr-HR" i="1" dirty="0" smtClean="0"/>
              <a:t>Karakteristike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Cha-cha-cha se formirao kao ples , te se sada pleše uz širok spektar glazbe, od autentičnih latino ritmova, pa sve do sadašnje pop glazbe. Ples se sastoji od tri brza koraka (trokorak) i dva sporija koraka na udarcima jedan i dva.</a:t>
            </a:r>
          </a:p>
          <a:p>
            <a:endParaRPr lang="hr-HR" dirty="0"/>
          </a:p>
          <a:p>
            <a:r>
              <a:rPr lang="hr-HR" dirty="0"/>
              <a:t>Čist, jasan ritam i vesele figure sa puno varijacija su odlike ovog plesa, a oni su ujedno i razlog da mu se i prepustite i pokušate </a:t>
            </a:r>
            <a:r>
              <a:rPr lang="hr-HR" dirty="0" smtClean="0"/>
              <a:t>plesati </a:t>
            </a:r>
            <a:r>
              <a:rPr lang="hr-HR" dirty="0"/>
              <a:t>cha cha cha.</a:t>
            </a:r>
          </a:p>
        </p:txBody>
      </p:sp>
    </p:spTree>
    <p:extLst>
      <p:ext uri="{BB962C8B-B14F-4D97-AF65-F5344CB8AC3E}">
        <p14:creationId xmlns:p14="http://schemas.microsoft.com/office/powerpoint/2010/main" val="130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9334"/>
            <a:ext cx="6512511" cy="1143000"/>
          </a:xfrm>
        </p:spPr>
        <p:txBody>
          <a:bodyPr/>
          <a:lstStyle/>
          <a:p>
            <a:r>
              <a:rPr lang="hr-HR" dirty="0" smtClean="0"/>
              <a:t>Cha Cha Cha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44" y="1295401"/>
            <a:ext cx="335365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07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855"/>
            <a:ext cx="6512511" cy="1143000"/>
          </a:xfrm>
        </p:spPr>
        <p:txBody>
          <a:bodyPr/>
          <a:lstStyle/>
          <a:p>
            <a:r>
              <a:rPr lang="hr-HR" i="1" dirty="0" smtClean="0"/>
              <a:t>Rumba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05000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Rumba je ples Kubanskog </a:t>
            </a:r>
            <a:r>
              <a:rPr lang="hr-HR" dirty="0" smtClean="0"/>
              <a:t>porijekla</a:t>
            </a:r>
            <a:r>
              <a:rPr lang="hr-HR" dirty="0"/>
              <a:t>. Njeno ime Rumba potiče iz </a:t>
            </a:r>
            <a:r>
              <a:rPr lang="hr-HR" dirty="0" smtClean="0"/>
              <a:t>19.st. gdje </a:t>
            </a:r>
            <a:r>
              <a:rPr lang="hr-HR" dirty="0"/>
              <a:t>se opisuje kao strastveni zavodljiv ples, </a:t>
            </a:r>
            <a:r>
              <a:rPr lang="hr-HR" dirty="0" smtClean="0"/>
              <a:t>gdje djevojka </a:t>
            </a:r>
            <a:r>
              <a:rPr lang="hr-HR" dirty="0"/>
              <a:t>izazovnim pokretima kukova zavodi svog muškarca. Sama </a:t>
            </a:r>
            <a:r>
              <a:rPr lang="hr-HR" dirty="0" smtClean="0"/>
              <a:t>riječ </a:t>
            </a:r>
            <a:r>
              <a:rPr lang="hr-HR" dirty="0"/>
              <a:t>Rumba znači ples, slavlje.</a:t>
            </a:r>
          </a:p>
          <a:p>
            <a:endParaRPr lang="hr-HR" dirty="0"/>
          </a:p>
          <a:p>
            <a:r>
              <a:rPr lang="hr-HR" dirty="0"/>
              <a:t>Ples se najviše razvio na Kubi, iako su se slični pokreti pojavili i na nekoliko drugih Karibskih </a:t>
            </a:r>
            <a:r>
              <a:rPr lang="hr-HR" dirty="0" smtClean="0"/>
              <a:t>otoka.</a:t>
            </a:r>
            <a:endParaRPr lang="hr-HR" dirty="0"/>
          </a:p>
          <a:p>
            <a:endParaRPr lang="hr-HR" dirty="0"/>
          </a:p>
          <a:p>
            <a:r>
              <a:rPr lang="hr-HR" dirty="0" smtClean="0"/>
              <a:t>Točno </a:t>
            </a:r>
            <a:r>
              <a:rPr lang="hr-HR" dirty="0"/>
              <a:t>značenje stila se pomalo razlikuje na svakom </a:t>
            </a:r>
            <a:r>
              <a:rPr lang="hr-HR" dirty="0" smtClean="0"/>
              <a:t>otoku. </a:t>
            </a:r>
            <a:r>
              <a:rPr lang="hr-HR" dirty="0"/>
              <a:t>Kubanska rumba je osnova za Mambo i Cha </a:t>
            </a:r>
            <a:r>
              <a:rPr lang="hr-HR" dirty="0" smtClean="0"/>
              <a:t>cha cha.</a:t>
            </a:r>
            <a:endParaRPr lang="hr-HR" dirty="0"/>
          </a:p>
        </p:txBody>
      </p:sp>
      <p:pic>
        <p:nvPicPr>
          <p:cNvPr id="4" name="Rumba  Instrumental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512511" cy="1143000"/>
          </a:xfrm>
        </p:spPr>
        <p:txBody>
          <a:bodyPr/>
          <a:lstStyle/>
          <a:p>
            <a:r>
              <a:rPr lang="hr-HR" i="1" dirty="0" smtClean="0"/>
              <a:t>Karakteristike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447800"/>
            <a:ext cx="6400800" cy="3474720"/>
          </a:xfrm>
        </p:spPr>
        <p:txBody>
          <a:bodyPr>
            <a:noAutofit/>
          </a:bodyPr>
          <a:lstStyle/>
          <a:p>
            <a:r>
              <a:rPr lang="hr-HR" sz="1800" dirty="0"/>
              <a:t>Rumba je prvo stekla popularnost na Havani osamdesetih </a:t>
            </a:r>
            <a:r>
              <a:rPr lang="hr-HR" sz="1800" dirty="0" smtClean="0"/>
              <a:t>godina. Tokom </a:t>
            </a:r>
            <a:r>
              <a:rPr lang="hr-HR" sz="1800" dirty="0"/>
              <a:t>godina zabrane kabaretska Rumba je postala popularna, a ujedno je bila i društveno prihvatljiva.</a:t>
            </a:r>
          </a:p>
          <a:p>
            <a:endParaRPr lang="hr-HR" sz="1800" dirty="0"/>
          </a:p>
          <a:p>
            <a:r>
              <a:rPr lang="hr-HR" sz="1800" dirty="0"/>
              <a:t>Postavljeni su razni kabaretski komadi koji su često sadržale plesanje Rumbe. Rumba je osnova za dobro latino plesanje i pomaže da izoštrite svoj </a:t>
            </a:r>
            <a:r>
              <a:rPr lang="hr-HR" sz="1800" dirty="0" smtClean="0"/>
              <a:t>osjećaj </a:t>
            </a:r>
            <a:r>
              <a:rPr lang="hr-HR" sz="1800" dirty="0"/>
              <a:t>za ritam, tajming i kontrolu muzike.</a:t>
            </a:r>
          </a:p>
          <a:p>
            <a:endParaRPr lang="hr-HR" sz="1800" dirty="0"/>
          </a:p>
          <a:p>
            <a:r>
              <a:rPr lang="hr-HR" sz="1800" dirty="0"/>
              <a:t>Njena muzika je: </a:t>
            </a:r>
            <a:r>
              <a:rPr lang="hr-HR" sz="1800" dirty="0" smtClean="0"/>
              <a:t>nježna</a:t>
            </a:r>
            <a:r>
              <a:rPr lang="hr-HR" sz="1800" dirty="0"/>
              <a:t>, </a:t>
            </a:r>
            <a:r>
              <a:rPr lang="hr-HR" sz="1800" dirty="0" smtClean="0"/>
              <a:t>ugodna, </a:t>
            </a:r>
            <a:r>
              <a:rPr lang="hr-HR" sz="1800" dirty="0"/>
              <a:t>spora, sinkopirana, povučena, suzdržana. Osim na klasičnu plesnu muziku, ona se može plesati na nekoliko pop </a:t>
            </a:r>
            <a:r>
              <a:rPr lang="hr-HR" sz="1800" dirty="0" smtClean="0"/>
              <a:t>pjesama</a:t>
            </a:r>
            <a:r>
              <a:rPr lang="hr-H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2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961"/>
            <a:ext cx="6512511" cy="1143000"/>
          </a:xfrm>
        </p:spPr>
        <p:txBody>
          <a:bodyPr/>
          <a:lstStyle/>
          <a:p>
            <a:r>
              <a:rPr lang="hr-HR" dirty="0" smtClean="0"/>
              <a:t>Rumba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09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636"/>
            <a:ext cx="6512511" cy="1143000"/>
          </a:xfrm>
        </p:spPr>
        <p:txBody>
          <a:bodyPr/>
          <a:lstStyle/>
          <a:p>
            <a:r>
              <a:rPr lang="hr-HR" i="1" dirty="0" smtClean="0"/>
              <a:t>Samba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143000"/>
            <a:ext cx="6400800" cy="3474720"/>
          </a:xfrm>
        </p:spPr>
        <p:txBody>
          <a:bodyPr>
            <a:noAutofit/>
          </a:bodyPr>
          <a:lstStyle/>
          <a:p>
            <a:r>
              <a:rPr lang="hr-HR" sz="1600" dirty="0"/>
              <a:t>Samba je ples afričkog </a:t>
            </a:r>
            <a:r>
              <a:rPr lang="hr-HR" sz="1600" dirty="0" smtClean="0"/>
              <a:t>porijekla</a:t>
            </a:r>
            <a:r>
              <a:rPr lang="hr-HR" sz="1600" dirty="0"/>
              <a:t>, prastari ples naroda, koji je pri trgovini robovima stigao do Brazila.</a:t>
            </a:r>
          </a:p>
          <a:p>
            <a:endParaRPr lang="hr-HR" sz="1600" dirty="0"/>
          </a:p>
          <a:p>
            <a:r>
              <a:rPr lang="hr-HR" sz="1600" dirty="0"/>
              <a:t>Prvobitno se rasprostranio na obalama Brazila-Rio, Sao Paolo, Pernambuko, Bahia, Maranhao, a danas, Samba vlada nad brazilskim muzičkim životom. Njen pokretljiv, vatreni, originalni ritam obogaćuje </a:t>
            </a:r>
            <a:r>
              <a:rPr lang="hr-HR" sz="1600" dirty="0" smtClean="0"/>
              <a:t>repertoar </a:t>
            </a:r>
            <a:r>
              <a:rPr lang="hr-HR" sz="1600" dirty="0"/>
              <a:t>mnogih plesnih orkestara.</a:t>
            </a:r>
          </a:p>
          <a:p>
            <a:endParaRPr lang="hr-HR" sz="1600" dirty="0"/>
          </a:p>
          <a:p>
            <a:r>
              <a:rPr lang="hr-HR" sz="1600" dirty="0"/>
              <a:t>Samba je najčuvenija od svih muzika koje su nastale od Afričke i Portugalske muzike u Riu </a:t>
            </a:r>
            <a:r>
              <a:rPr lang="hr-HR" sz="1600" dirty="0" smtClean="0"/>
              <a:t>de Janeiru.</a:t>
            </a:r>
            <a:endParaRPr lang="hr-HR" sz="1600" dirty="0"/>
          </a:p>
          <a:p>
            <a:r>
              <a:rPr lang="hr-HR" sz="1600" dirty="0"/>
              <a:t>U Brazilu ima mnogo vrsti Sambe; od više elegantnih koje se plešu u salonima, do divljeg nesputanog popularnog plesanja, koje se dovodi u vezu sa karnevalom. Naziv Samba </a:t>
            </a:r>
            <a:r>
              <a:rPr lang="hr-HR" sz="1600" dirty="0" smtClean="0"/>
              <a:t>potječe </a:t>
            </a:r>
            <a:r>
              <a:rPr lang="hr-HR" sz="1600" dirty="0"/>
              <a:t>od Angolske </a:t>
            </a:r>
            <a:r>
              <a:rPr lang="hr-HR" sz="1600" dirty="0" smtClean="0"/>
              <a:t>riječi </a:t>
            </a:r>
            <a:r>
              <a:rPr lang="hr-HR" sz="1600" dirty="0"/>
              <a:t>sembe, ili religioznog ritma, i odnosi se na karakteristične pokrete kukova.</a:t>
            </a:r>
          </a:p>
          <a:p>
            <a:endParaRPr lang="hr-HR" sz="1600" dirty="0"/>
          </a:p>
          <a:p>
            <a:r>
              <a:rPr lang="hr-HR" sz="1600" dirty="0" smtClean="0"/>
              <a:t>Sjeckani</a:t>
            </a:r>
            <a:r>
              <a:rPr lang="hr-HR" sz="1600" dirty="0"/>
              <a:t>, kratki pokreti </a:t>
            </a:r>
            <a:r>
              <a:rPr lang="hr-HR" sz="1600" dirty="0" smtClean="0"/>
              <a:t>simboliziraju </a:t>
            </a:r>
            <a:r>
              <a:rPr lang="hr-HR" sz="1600" dirty="0"/>
              <a:t>pokrete robova u lancima.</a:t>
            </a:r>
          </a:p>
        </p:txBody>
      </p:sp>
      <p:pic>
        <p:nvPicPr>
          <p:cNvPr id="4" name="Spanish Samba Instrumental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380</TotalTime>
  <Words>1034</Words>
  <Application>Microsoft Office PowerPoint</Application>
  <PresentationFormat>Prikaz na zaslonu (4:3)</PresentationFormat>
  <Paragraphs>63</Paragraphs>
  <Slides>18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Slipstream</vt:lpstr>
      <vt:lpstr>Latino-američki plesovi</vt:lpstr>
      <vt:lpstr>Nešto o latino-američkim plesovima</vt:lpstr>
      <vt:lpstr>Cha Cha Cha</vt:lpstr>
      <vt:lpstr>Karakteristike</vt:lpstr>
      <vt:lpstr>Cha Cha Cha</vt:lpstr>
      <vt:lpstr>Rumba</vt:lpstr>
      <vt:lpstr>Karakteristike</vt:lpstr>
      <vt:lpstr>Rumba</vt:lpstr>
      <vt:lpstr>Samba</vt:lpstr>
      <vt:lpstr>Karakteristike</vt:lpstr>
      <vt:lpstr>Samba</vt:lpstr>
      <vt:lpstr>Paso Doble</vt:lpstr>
      <vt:lpstr>Karakteristike</vt:lpstr>
      <vt:lpstr>Paso Doble</vt:lpstr>
      <vt:lpstr>Jive</vt:lpstr>
      <vt:lpstr>Karakteristike</vt:lpstr>
      <vt:lpstr>Jive </vt:lpstr>
      <vt:lpstr>Hvala na pažnji! 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Latino-američki plesovi</dc:title>
  <dc:creator>Andrej</dc:creator>
  <cp:lastModifiedBy>Korisnik</cp:lastModifiedBy>
  <cp:revision>19</cp:revision>
  <dcterms:created xsi:type="dcterms:W3CDTF">2006-08-16T00:00:00Z</dcterms:created>
  <dcterms:modified xsi:type="dcterms:W3CDTF">2014-05-19T07:10:17Z</dcterms:modified>
</cp:coreProperties>
</file>