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8" r:id="rId3"/>
    <p:sldId id="269" r:id="rId4"/>
    <p:sldId id="270" r:id="rId5"/>
    <p:sldId id="271" r:id="rId6"/>
    <p:sldId id="272" r:id="rId7"/>
    <p:sldId id="273" r:id="rId8"/>
    <p:sldId id="274" r:id="rId9"/>
    <p:sldId id="275" r:id="rId10"/>
    <p:sldId id="276" r:id="rId11"/>
    <p:sldId id="277" r:id="rId12"/>
    <p:sldId id="259" r:id="rId13"/>
    <p:sldId id="260" r:id="rId14"/>
    <p:sldId id="261" r:id="rId15"/>
    <p:sldId id="262" r:id="rId16"/>
    <p:sldId id="263" r:id="rId17"/>
    <p:sldId id="264" r:id="rId18"/>
    <p:sldId id="265" r:id="rId19"/>
    <p:sldId id="266" r:id="rId20"/>
    <p:sldId id="267" r:id="rId21"/>
    <p:sldId id="268" r:id="rId22"/>
    <p:sldId id="257"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86" autoAdjust="0"/>
    <p:restoredTop sz="94600"/>
  </p:normalViewPr>
  <p:slideViewPr>
    <p:cSldViewPr>
      <p:cViewPr varScale="1">
        <p:scale>
          <a:sx n="87" d="100"/>
          <a:sy n="87" d="100"/>
        </p:scale>
        <p:origin x="-144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grpSp>
        <p:nvGrpSpPr>
          <p:cNvPr id="3074" name="Group 2"/>
          <p:cNvGrpSpPr>
            <a:grpSpLocks/>
          </p:cNvGrpSpPr>
          <p:nvPr/>
        </p:nvGrpSpPr>
        <p:grpSpPr bwMode="auto">
          <a:xfrm>
            <a:off x="0" y="117475"/>
            <a:ext cx="9142413" cy="6738938"/>
            <a:chOff x="0" y="74"/>
            <a:chExt cx="5759" cy="4245"/>
          </a:xfrm>
        </p:grpSpPr>
        <p:sp>
          <p:nvSpPr>
            <p:cNvPr id="3075" name="Rectangle 3"/>
            <p:cNvSpPr>
              <a:spLocks noChangeArrowheads="1"/>
            </p:cNvSpPr>
            <p:nvPr/>
          </p:nvSpPr>
          <p:spPr bwMode="invGray">
            <a:xfrm>
              <a:off x="432" y="4113"/>
              <a:ext cx="2208" cy="206"/>
            </a:xfrm>
            <a:prstGeom prst="rect">
              <a:avLst/>
            </a:prstGeom>
            <a:solidFill>
              <a:schemeClr val="hlink"/>
            </a:solidFill>
            <a:ln>
              <a:noFill/>
            </a:ln>
            <a:extLst>
              <a:ext uri="{91240B29-F687-4F45-9708-019B960494DF}">
                <a14:hiddenLine xmlns:a14="http://schemas.microsoft.com/office/drawing/2010/main" w="9525">
                  <a:solidFill>
                    <a:schemeClr val="tx1"/>
                  </a:solidFill>
                  <a:miter lim="800000"/>
                  <a:headEnd/>
                  <a:tailEnd/>
                </a14:hiddenLine>
              </a:ext>
            </a:extLst>
          </p:spPr>
          <p:txBody>
            <a:bodyPr/>
            <a:lstStyle/>
            <a:p>
              <a:endParaRPr lang="hr-HR"/>
            </a:p>
          </p:txBody>
        </p:sp>
        <p:sp>
          <p:nvSpPr>
            <p:cNvPr id="3076" name="Rectangle 4"/>
            <p:cNvSpPr>
              <a:spLocks noChangeArrowheads="1"/>
            </p:cNvSpPr>
            <p:nvPr/>
          </p:nvSpPr>
          <p:spPr bwMode="invGray">
            <a:xfrm>
              <a:off x="432" y="1536"/>
              <a:ext cx="5327" cy="480"/>
            </a:xfrm>
            <a:prstGeom prst="rect">
              <a:avLst/>
            </a:prstGeom>
            <a:solidFill>
              <a:schemeClr val="hlink"/>
            </a:solidFill>
            <a:ln>
              <a:noFill/>
            </a:ln>
            <a:extLst>
              <a:ext uri="{91240B29-F687-4F45-9708-019B960494DF}">
                <a14:hiddenLine xmlns:a14="http://schemas.microsoft.com/office/drawing/2010/main" w="9525">
                  <a:solidFill>
                    <a:schemeClr val="tx1"/>
                  </a:solidFill>
                  <a:miter lim="800000"/>
                  <a:headEnd/>
                  <a:tailEnd/>
                </a14:hiddenLine>
              </a:ext>
            </a:extLst>
          </p:spPr>
          <p:txBody>
            <a:bodyPr/>
            <a:lstStyle/>
            <a:p>
              <a:endParaRPr lang="hr-HR"/>
            </a:p>
          </p:txBody>
        </p:sp>
        <p:sp>
          <p:nvSpPr>
            <p:cNvPr id="3077" name="Oval 5"/>
            <p:cNvSpPr>
              <a:spLocks noChangeArrowheads="1"/>
            </p:cNvSpPr>
            <p:nvPr/>
          </p:nvSpPr>
          <p:spPr bwMode="invGray">
            <a:xfrm>
              <a:off x="555" y="74"/>
              <a:ext cx="42" cy="42"/>
            </a:xfrm>
            <a:prstGeom prst="ellipse">
              <a:avLst/>
            </a:pr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hr-HR"/>
            </a:p>
          </p:txBody>
        </p:sp>
        <p:sp>
          <p:nvSpPr>
            <p:cNvPr id="3078" name="Oval 6"/>
            <p:cNvSpPr>
              <a:spLocks noChangeArrowheads="1"/>
            </p:cNvSpPr>
            <p:nvPr/>
          </p:nvSpPr>
          <p:spPr bwMode="invGray">
            <a:xfrm>
              <a:off x="555" y="219"/>
              <a:ext cx="42" cy="41"/>
            </a:xfrm>
            <a:prstGeom prst="ellipse">
              <a:avLst/>
            </a:pr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hr-HR"/>
            </a:p>
          </p:txBody>
        </p:sp>
        <p:sp>
          <p:nvSpPr>
            <p:cNvPr id="3079" name="Oval 7"/>
            <p:cNvSpPr>
              <a:spLocks noChangeArrowheads="1"/>
            </p:cNvSpPr>
            <p:nvPr/>
          </p:nvSpPr>
          <p:spPr bwMode="invGray">
            <a:xfrm>
              <a:off x="555" y="362"/>
              <a:ext cx="42" cy="41"/>
            </a:xfrm>
            <a:prstGeom prst="ellipse">
              <a:avLst/>
            </a:pr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hr-HR"/>
            </a:p>
          </p:txBody>
        </p:sp>
        <p:sp>
          <p:nvSpPr>
            <p:cNvPr id="3080" name="Oval 8"/>
            <p:cNvSpPr>
              <a:spLocks noChangeArrowheads="1"/>
            </p:cNvSpPr>
            <p:nvPr/>
          </p:nvSpPr>
          <p:spPr bwMode="invGray">
            <a:xfrm>
              <a:off x="555" y="651"/>
              <a:ext cx="42" cy="41"/>
            </a:xfrm>
            <a:prstGeom prst="ellipse">
              <a:avLst/>
            </a:pr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hr-HR"/>
            </a:p>
          </p:txBody>
        </p:sp>
        <p:sp>
          <p:nvSpPr>
            <p:cNvPr id="3081" name="Oval 9"/>
            <p:cNvSpPr>
              <a:spLocks noChangeArrowheads="1"/>
            </p:cNvSpPr>
            <p:nvPr/>
          </p:nvSpPr>
          <p:spPr bwMode="invGray">
            <a:xfrm>
              <a:off x="555" y="794"/>
              <a:ext cx="42" cy="42"/>
            </a:xfrm>
            <a:prstGeom prst="ellipse">
              <a:avLst/>
            </a:pr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hr-HR"/>
            </a:p>
          </p:txBody>
        </p:sp>
        <p:sp>
          <p:nvSpPr>
            <p:cNvPr id="3082" name="Oval 10"/>
            <p:cNvSpPr>
              <a:spLocks noChangeArrowheads="1"/>
            </p:cNvSpPr>
            <p:nvPr/>
          </p:nvSpPr>
          <p:spPr bwMode="invGray">
            <a:xfrm>
              <a:off x="555" y="939"/>
              <a:ext cx="42" cy="41"/>
            </a:xfrm>
            <a:prstGeom prst="ellipse">
              <a:avLst/>
            </a:pr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hr-HR"/>
            </a:p>
          </p:txBody>
        </p:sp>
        <p:sp>
          <p:nvSpPr>
            <p:cNvPr id="3083" name="Oval 11"/>
            <p:cNvSpPr>
              <a:spLocks noChangeArrowheads="1"/>
            </p:cNvSpPr>
            <p:nvPr/>
          </p:nvSpPr>
          <p:spPr bwMode="invGray">
            <a:xfrm>
              <a:off x="555" y="1082"/>
              <a:ext cx="42" cy="41"/>
            </a:xfrm>
            <a:prstGeom prst="ellipse">
              <a:avLst/>
            </a:pr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hr-HR"/>
            </a:p>
          </p:txBody>
        </p:sp>
        <p:sp>
          <p:nvSpPr>
            <p:cNvPr id="3084" name="Oval 12"/>
            <p:cNvSpPr>
              <a:spLocks noChangeArrowheads="1"/>
            </p:cNvSpPr>
            <p:nvPr/>
          </p:nvSpPr>
          <p:spPr bwMode="invGray">
            <a:xfrm>
              <a:off x="555" y="1227"/>
              <a:ext cx="42" cy="40"/>
            </a:xfrm>
            <a:prstGeom prst="ellipse">
              <a:avLst/>
            </a:pr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hr-HR"/>
            </a:p>
          </p:txBody>
        </p:sp>
        <p:sp>
          <p:nvSpPr>
            <p:cNvPr id="3085" name="Oval 13"/>
            <p:cNvSpPr>
              <a:spLocks noChangeArrowheads="1"/>
            </p:cNvSpPr>
            <p:nvPr/>
          </p:nvSpPr>
          <p:spPr bwMode="invGray">
            <a:xfrm>
              <a:off x="555" y="1371"/>
              <a:ext cx="42" cy="41"/>
            </a:xfrm>
            <a:prstGeom prst="ellipse">
              <a:avLst/>
            </a:pr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hr-HR"/>
            </a:p>
          </p:txBody>
        </p:sp>
        <p:grpSp>
          <p:nvGrpSpPr>
            <p:cNvPr id="3086" name="Group 14"/>
            <p:cNvGrpSpPr>
              <a:grpSpLocks/>
            </p:cNvGrpSpPr>
            <p:nvPr/>
          </p:nvGrpSpPr>
          <p:grpSpPr bwMode="auto">
            <a:xfrm>
              <a:off x="2859" y="4202"/>
              <a:ext cx="2729" cy="41"/>
              <a:chOff x="2859" y="4202"/>
              <a:chExt cx="2729" cy="41"/>
            </a:xfrm>
          </p:grpSpPr>
          <p:sp>
            <p:nvSpPr>
              <p:cNvPr id="3087" name="Oval 15"/>
              <p:cNvSpPr>
                <a:spLocks noChangeArrowheads="1"/>
              </p:cNvSpPr>
              <p:nvPr/>
            </p:nvSpPr>
            <p:spPr bwMode="invGray">
              <a:xfrm>
                <a:off x="2859" y="4202"/>
                <a:ext cx="42" cy="41"/>
              </a:xfrm>
              <a:prstGeom prst="ellipse">
                <a:avLst/>
              </a:pr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hr-HR"/>
              </a:p>
            </p:txBody>
          </p:sp>
          <p:sp>
            <p:nvSpPr>
              <p:cNvPr id="3088" name="Oval 16"/>
              <p:cNvSpPr>
                <a:spLocks noChangeArrowheads="1"/>
              </p:cNvSpPr>
              <p:nvPr/>
            </p:nvSpPr>
            <p:spPr bwMode="invGray">
              <a:xfrm>
                <a:off x="3243" y="4202"/>
                <a:ext cx="42" cy="41"/>
              </a:xfrm>
              <a:prstGeom prst="ellipse">
                <a:avLst/>
              </a:pr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hr-HR"/>
              </a:p>
            </p:txBody>
          </p:sp>
          <p:sp>
            <p:nvSpPr>
              <p:cNvPr id="3089" name="Oval 17"/>
              <p:cNvSpPr>
                <a:spLocks noChangeArrowheads="1"/>
              </p:cNvSpPr>
              <p:nvPr/>
            </p:nvSpPr>
            <p:spPr bwMode="invGray">
              <a:xfrm>
                <a:off x="3627" y="4202"/>
                <a:ext cx="41" cy="41"/>
              </a:xfrm>
              <a:prstGeom prst="ellipse">
                <a:avLst/>
              </a:pr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hr-HR"/>
              </a:p>
            </p:txBody>
          </p:sp>
          <p:sp>
            <p:nvSpPr>
              <p:cNvPr id="3090" name="Oval 18"/>
              <p:cNvSpPr>
                <a:spLocks noChangeArrowheads="1"/>
              </p:cNvSpPr>
              <p:nvPr/>
            </p:nvSpPr>
            <p:spPr bwMode="invGray">
              <a:xfrm>
                <a:off x="4011" y="4202"/>
                <a:ext cx="41" cy="41"/>
              </a:xfrm>
              <a:prstGeom prst="ellipse">
                <a:avLst/>
              </a:pr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hr-HR"/>
              </a:p>
            </p:txBody>
          </p:sp>
          <p:sp>
            <p:nvSpPr>
              <p:cNvPr id="3091" name="Oval 19"/>
              <p:cNvSpPr>
                <a:spLocks noChangeArrowheads="1"/>
              </p:cNvSpPr>
              <p:nvPr/>
            </p:nvSpPr>
            <p:spPr bwMode="invGray">
              <a:xfrm>
                <a:off x="4395" y="4202"/>
                <a:ext cx="42" cy="41"/>
              </a:xfrm>
              <a:prstGeom prst="ellipse">
                <a:avLst/>
              </a:pr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hr-HR"/>
              </a:p>
            </p:txBody>
          </p:sp>
          <p:sp>
            <p:nvSpPr>
              <p:cNvPr id="3092" name="Oval 20"/>
              <p:cNvSpPr>
                <a:spLocks noChangeArrowheads="1"/>
              </p:cNvSpPr>
              <p:nvPr/>
            </p:nvSpPr>
            <p:spPr bwMode="invGray">
              <a:xfrm>
                <a:off x="4779" y="4202"/>
                <a:ext cx="42" cy="41"/>
              </a:xfrm>
              <a:prstGeom prst="ellipse">
                <a:avLst/>
              </a:pr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hr-HR"/>
              </a:p>
            </p:txBody>
          </p:sp>
          <p:sp>
            <p:nvSpPr>
              <p:cNvPr id="3093" name="Oval 21"/>
              <p:cNvSpPr>
                <a:spLocks noChangeArrowheads="1"/>
              </p:cNvSpPr>
              <p:nvPr/>
            </p:nvSpPr>
            <p:spPr bwMode="invGray">
              <a:xfrm>
                <a:off x="5163" y="4202"/>
                <a:ext cx="42" cy="41"/>
              </a:xfrm>
              <a:prstGeom prst="ellipse">
                <a:avLst/>
              </a:pr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hr-HR"/>
              </a:p>
            </p:txBody>
          </p:sp>
          <p:sp>
            <p:nvSpPr>
              <p:cNvPr id="3094" name="Oval 22"/>
              <p:cNvSpPr>
                <a:spLocks noChangeArrowheads="1"/>
              </p:cNvSpPr>
              <p:nvPr/>
            </p:nvSpPr>
            <p:spPr bwMode="invGray">
              <a:xfrm>
                <a:off x="5547" y="4202"/>
                <a:ext cx="41" cy="41"/>
              </a:xfrm>
              <a:prstGeom prst="ellipse">
                <a:avLst/>
              </a:pr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hr-HR"/>
              </a:p>
            </p:txBody>
          </p:sp>
        </p:grpSp>
        <p:sp>
          <p:nvSpPr>
            <p:cNvPr id="3095" name="Oval 23"/>
            <p:cNvSpPr>
              <a:spLocks noChangeArrowheads="1"/>
            </p:cNvSpPr>
            <p:nvPr/>
          </p:nvSpPr>
          <p:spPr bwMode="invGray">
            <a:xfrm>
              <a:off x="555" y="507"/>
              <a:ext cx="42" cy="40"/>
            </a:xfrm>
            <a:prstGeom prst="ellipse">
              <a:avLst/>
            </a:pr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hr-HR"/>
            </a:p>
          </p:txBody>
        </p:sp>
        <p:grpSp>
          <p:nvGrpSpPr>
            <p:cNvPr id="3096" name="Group 24"/>
            <p:cNvGrpSpPr>
              <a:grpSpLocks/>
            </p:cNvGrpSpPr>
            <p:nvPr/>
          </p:nvGrpSpPr>
          <p:grpSpPr bwMode="auto">
            <a:xfrm>
              <a:off x="0" y="2327"/>
              <a:ext cx="1203" cy="1203"/>
              <a:chOff x="0" y="2327"/>
              <a:chExt cx="1203" cy="1203"/>
            </a:xfrm>
          </p:grpSpPr>
          <p:sp>
            <p:nvSpPr>
              <p:cNvPr id="3097" name="Freeform 25"/>
              <p:cNvSpPr>
                <a:spLocks/>
              </p:cNvSpPr>
              <p:nvPr/>
            </p:nvSpPr>
            <p:spPr bwMode="invGray">
              <a:xfrm>
                <a:off x="0" y="2394"/>
                <a:ext cx="443" cy="1033"/>
              </a:xfrm>
              <a:custGeom>
                <a:avLst/>
                <a:gdLst>
                  <a:gd name="T0" fmla="*/ 290 w 443"/>
                  <a:gd name="T1" fmla="*/ 1016 h 1033"/>
                  <a:gd name="T2" fmla="*/ 316 w 443"/>
                  <a:gd name="T3" fmla="*/ 974 h 1033"/>
                  <a:gd name="T4" fmla="*/ 354 w 443"/>
                  <a:gd name="T5" fmla="*/ 920 h 1033"/>
                  <a:gd name="T6" fmla="*/ 384 w 443"/>
                  <a:gd name="T7" fmla="*/ 884 h 1033"/>
                  <a:gd name="T8" fmla="*/ 381 w 443"/>
                  <a:gd name="T9" fmla="*/ 832 h 1033"/>
                  <a:gd name="T10" fmla="*/ 370 w 443"/>
                  <a:gd name="T11" fmla="*/ 794 h 1033"/>
                  <a:gd name="T12" fmla="*/ 361 w 443"/>
                  <a:gd name="T13" fmla="*/ 760 h 1033"/>
                  <a:gd name="T14" fmla="*/ 361 w 443"/>
                  <a:gd name="T15" fmla="*/ 734 h 1033"/>
                  <a:gd name="T16" fmla="*/ 359 w 443"/>
                  <a:gd name="T17" fmla="*/ 707 h 1033"/>
                  <a:gd name="T18" fmla="*/ 373 w 443"/>
                  <a:gd name="T19" fmla="*/ 691 h 1033"/>
                  <a:gd name="T20" fmla="*/ 391 w 443"/>
                  <a:gd name="T21" fmla="*/ 686 h 1033"/>
                  <a:gd name="T22" fmla="*/ 395 w 443"/>
                  <a:gd name="T23" fmla="*/ 680 h 1033"/>
                  <a:gd name="T24" fmla="*/ 390 w 443"/>
                  <a:gd name="T25" fmla="*/ 671 h 1033"/>
                  <a:gd name="T26" fmla="*/ 386 w 443"/>
                  <a:gd name="T27" fmla="*/ 660 h 1033"/>
                  <a:gd name="T28" fmla="*/ 437 w 443"/>
                  <a:gd name="T29" fmla="*/ 635 h 1033"/>
                  <a:gd name="T30" fmla="*/ 442 w 443"/>
                  <a:gd name="T31" fmla="*/ 619 h 1033"/>
                  <a:gd name="T32" fmla="*/ 438 w 443"/>
                  <a:gd name="T33" fmla="*/ 604 h 1033"/>
                  <a:gd name="T34" fmla="*/ 400 w 443"/>
                  <a:gd name="T35" fmla="*/ 543 h 1033"/>
                  <a:gd name="T36" fmla="*/ 384 w 443"/>
                  <a:gd name="T37" fmla="*/ 474 h 1033"/>
                  <a:gd name="T38" fmla="*/ 354 w 443"/>
                  <a:gd name="T39" fmla="*/ 455 h 1033"/>
                  <a:gd name="T40" fmla="*/ 326 w 443"/>
                  <a:gd name="T41" fmla="*/ 433 h 1033"/>
                  <a:gd name="T42" fmla="*/ 312 w 443"/>
                  <a:gd name="T43" fmla="*/ 411 h 1033"/>
                  <a:gd name="T44" fmla="*/ 307 w 443"/>
                  <a:gd name="T45" fmla="*/ 391 h 1033"/>
                  <a:gd name="T46" fmla="*/ 290 w 443"/>
                  <a:gd name="T47" fmla="*/ 339 h 1033"/>
                  <a:gd name="T48" fmla="*/ 308 w 443"/>
                  <a:gd name="T49" fmla="*/ 289 h 1033"/>
                  <a:gd name="T50" fmla="*/ 298 w 443"/>
                  <a:gd name="T51" fmla="*/ 278 h 1033"/>
                  <a:gd name="T52" fmla="*/ 280 w 443"/>
                  <a:gd name="T53" fmla="*/ 307 h 1033"/>
                  <a:gd name="T54" fmla="*/ 269 w 443"/>
                  <a:gd name="T55" fmla="*/ 283 h 1033"/>
                  <a:gd name="T56" fmla="*/ 272 w 443"/>
                  <a:gd name="T57" fmla="*/ 224 h 1033"/>
                  <a:gd name="T58" fmla="*/ 280 w 443"/>
                  <a:gd name="T59" fmla="*/ 177 h 1033"/>
                  <a:gd name="T60" fmla="*/ 280 w 443"/>
                  <a:gd name="T61" fmla="*/ 146 h 1033"/>
                  <a:gd name="T62" fmla="*/ 281 w 443"/>
                  <a:gd name="T63" fmla="*/ 123 h 1033"/>
                  <a:gd name="T64" fmla="*/ 290 w 443"/>
                  <a:gd name="T65" fmla="*/ 104 h 1033"/>
                  <a:gd name="T66" fmla="*/ 296 w 443"/>
                  <a:gd name="T67" fmla="*/ 97 h 1033"/>
                  <a:gd name="T68" fmla="*/ 298 w 443"/>
                  <a:gd name="T69" fmla="*/ 94 h 1033"/>
                  <a:gd name="T70" fmla="*/ 301 w 443"/>
                  <a:gd name="T71" fmla="*/ 92 h 1033"/>
                  <a:gd name="T72" fmla="*/ 307 w 443"/>
                  <a:gd name="T73" fmla="*/ 83 h 1033"/>
                  <a:gd name="T74" fmla="*/ 317 w 443"/>
                  <a:gd name="T75" fmla="*/ 79 h 1033"/>
                  <a:gd name="T76" fmla="*/ 328 w 443"/>
                  <a:gd name="T77" fmla="*/ 77 h 1033"/>
                  <a:gd name="T78" fmla="*/ 337 w 443"/>
                  <a:gd name="T79" fmla="*/ 74 h 1033"/>
                  <a:gd name="T80" fmla="*/ 345 w 443"/>
                  <a:gd name="T81" fmla="*/ 67 h 1033"/>
                  <a:gd name="T82" fmla="*/ 337 w 443"/>
                  <a:gd name="T83" fmla="*/ 50 h 1033"/>
                  <a:gd name="T84" fmla="*/ 337 w 443"/>
                  <a:gd name="T85" fmla="*/ 47 h 1033"/>
                  <a:gd name="T86" fmla="*/ 337 w 443"/>
                  <a:gd name="T87" fmla="*/ 43 h 1033"/>
                  <a:gd name="T88" fmla="*/ 337 w 443"/>
                  <a:gd name="T89" fmla="*/ 41 h 1033"/>
                  <a:gd name="T90" fmla="*/ 334 w 443"/>
                  <a:gd name="T91" fmla="*/ 38 h 1033"/>
                  <a:gd name="T92" fmla="*/ 321 w 443"/>
                  <a:gd name="T93" fmla="*/ 21 h 1033"/>
                  <a:gd name="T94" fmla="*/ 316 w 443"/>
                  <a:gd name="T95" fmla="*/ 0 h 1033"/>
                  <a:gd name="T96" fmla="*/ 188 w 443"/>
                  <a:gd name="T97" fmla="*/ 94 h 1033"/>
                  <a:gd name="T98" fmla="*/ 88 w 443"/>
                  <a:gd name="T99" fmla="*/ 218 h 1033"/>
                  <a:gd name="T100" fmla="*/ 21 w 443"/>
                  <a:gd name="T101" fmla="*/ 366 h 1033"/>
                  <a:gd name="T102" fmla="*/ 0 w 443"/>
                  <a:gd name="T103" fmla="*/ 530 h 1033"/>
                  <a:gd name="T104" fmla="*/ 20 w 443"/>
                  <a:gd name="T105" fmla="*/ 680 h 1033"/>
                  <a:gd name="T106" fmla="*/ 74 w 443"/>
                  <a:gd name="T107" fmla="*/ 819 h 1033"/>
                  <a:gd name="T108" fmla="*/ 160 w 443"/>
                  <a:gd name="T109" fmla="*/ 938 h 1033"/>
                  <a:gd name="T110" fmla="*/ 272 w 443"/>
                  <a:gd name="T111" fmla="*/ 1032 h 1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43" h="1033">
                    <a:moveTo>
                      <a:pt x="272" y="1032"/>
                    </a:moveTo>
                    <a:lnTo>
                      <a:pt x="290" y="1016"/>
                    </a:lnTo>
                    <a:lnTo>
                      <a:pt x="301" y="992"/>
                    </a:lnTo>
                    <a:lnTo>
                      <a:pt x="316" y="974"/>
                    </a:lnTo>
                    <a:lnTo>
                      <a:pt x="328" y="955"/>
                    </a:lnTo>
                    <a:lnTo>
                      <a:pt x="354" y="920"/>
                    </a:lnTo>
                    <a:lnTo>
                      <a:pt x="373" y="904"/>
                    </a:lnTo>
                    <a:lnTo>
                      <a:pt x="384" y="884"/>
                    </a:lnTo>
                    <a:lnTo>
                      <a:pt x="390" y="848"/>
                    </a:lnTo>
                    <a:lnTo>
                      <a:pt x="381" y="832"/>
                    </a:lnTo>
                    <a:lnTo>
                      <a:pt x="375" y="812"/>
                    </a:lnTo>
                    <a:lnTo>
                      <a:pt x="370" y="794"/>
                    </a:lnTo>
                    <a:lnTo>
                      <a:pt x="361" y="774"/>
                    </a:lnTo>
                    <a:lnTo>
                      <a:pt x="361" y="760"/>
                    </a:lnTo>
                    <a:lnTo>
                      <a:pt x="361" y="747"/>
                    </a:lnTo>
                    <a:lnTo>
                      <a:pt x="361" y="734"/>
                    </a:lnTo>
                    <a:lnTo>
                      <a:pt x="359" y="722"/>
                    </a:lnTo>
                    <a:lnTo>
                      <a:pt x="359" y="707"/>
                    </a:lnTo>
                    <a:lnTo>
                      <a:pt x="364" y="698"/>
                    </a:lnTo>
                    <a:lnTo>
                      <a:pt x="373" y="691"/>
                    </a:lnTo>
                    <a:lnTo>
                      <a:pt x="390" y="686"/>
                    </a:lnTo>
                    <a:lnTo>
                      <a:pt x="391" y="686"/>
                    </a:lnTo>
                    <a:lnTo>
                      <a:pt x="395" y="682"/>
                    </a:lnTo>
                    <a:lnTo>
                      <a:pt x="395" y="680"/>
                    </a:lnTo>
                    <a:lnTo>
                      <a:pt x="395" y="677"/>
                    </a:lnTo>
                    <a:lnTo>
                      <a:pt x="390" y="671"/>
                    </a:lnTo>
                    <a:lnTo>
                      <a:pt x="386" y="666"/>
                    </a:lnTo>
                    <a:lnTo>
                      <a:pt x="386" y="660"/>
                    </a:lnTo>
                    <a:lnTo>
                      <a:pt x="395" y="655"/>
                    </a:lnTo>
                    <a:lnTo>
                      <a:pt x="437" y="635"/>
                    </a:lnTo>
                    <a:lnTo>
                      <a:pt x="442" y="626"/>
                    </a:lnTo>
                    <a:lnTo>
                      <a:pt x="442" y="619"/>
                    </a:lnTo>
                    <a:lnTo>
                      <a:pt x="442" y="613"/>
                    </a:lnTo>
                    <a:lnTo>
                      <a:pt x="438" y="604"/>
                    </a:lnTo>
                    <a:lnTo>
                      <a:pt x="417" y="577"/>
                    </a:lnTo>
                    <a:lnTo>
                      <a:pt x="400" y="543"/>
                    </a:lnTo>
                    <a:lnTo>
                      <a:pt x="391" y="511"/>
                    </a:lnTo>
                    <a:lnTo>
                      <a:pt x="384" y="474"/>
                    </a:lnTo>
                    <a:lnTo>
                      <a:pt x="368" y="465"/>
                    </a:lnTo>
                    <a:lnTo>
                      <a:pt x="354" y="455"/>
                    </a:lnTo>
                    <a:lnTo>
                      <a:pt x="339" y="444"/>
                    </a:lnTo>
                    <a:lnTo>
                      <a:pt x="326" y="433"/>
                    </a:lnTo>
                    <a:lnTo>
                      <a:pt x="317" y="422"/>
                    </a:lnTo>
                    <a:lnTo>
                      <a:pt x="312" y="411"/>
                    </a:lnTo>
                    <a:lnTo>
                      <a:pt x="308" y="402"/>
                    </a:lnTo>
                    <a:lnTo>
                      <a:pt x="307" y="391"/>
                    </a:lnTo>
                    <a:lnTo>
                      <a:pt x="285" y="363"/>
                    </a:lnTo>
                    <a:lnTo>
                      <a:pt x="290" y="339"/>
                    </a:lnTo>
                    <a:lnTo>
                      <a:pt x="301" y="314"/>
                    </a:lnTo>
                    <a:lnTo>
                      <a:pt x="308" y="289"/>
                    </a:lnTo>
                    <a:lnTo>
                      <a:pt x="308" y="267"/>
                    </a:lnTo>
                    <a:lnTo>
                      <a:pt x="298" y="278"/>
                    </a:lnTo>
                    <a:lnTo>
                      <a:pt x="287" y="294"/>
                    </a:lnTo>
                    <a:lnTo>
                      <a:pt x="280" y="307"/>
                    </a:lnTo>
                    <a:lnTo>
                      <a:pt x="272" y="314"/>
                    </a:lnTo>
                    <a:lnTo>
                      <a:pt x="269" y="283"/>
                    </a:lnTo>
                    <a:lnTo>
                      <a:pt x="271" y="254"/>
                    </a:lnTo>
                    <a:lnTo>
                      <a:pt x="272" y="224"/>
                    </a:lnTo>
                    <a:lnTo>
                      <a:pt x="272" y="195"/>
                    </a:lnTo>
                    <a:lnTo>
                      <a:pt x="280" y="177"/>
                    </a:lnTo>
                    <a:lnTo>
                      <a:pt x="280" y="164"/>
                    </a:lnTo>
                    <a:lnTo>
                      <a:pt x="280" y="146"/>
                    </a:lnTo>
                    <a:lnTo>
                      <a:pt x="281" y="133"/>
                    </a:lnTo>
                    <a:lnTo>
                      <a:pt x="281" y="123"/>
                    </a:lnTo>
                    <a:lnTo>
                      <a:pt x="285" y="113"/>
                    </a:lnTo>
                    <a:lnTo>
                      <a:pt x="290" y="104"/>
                    </a:lnTo>
                    <a:lnTo>
                      <a:pt x="296" y="97"/>
                    </a:lnTo>
                    <a:lnTo>
                      <a:pt x="298" y="94"/>
                    </a:lnTo>
                    <a:lnTo>
                      <a:pt x="301" y="92"/>
                    </a:lnTo>
                    <a:lnTo>
                      <a:pt x="303" y="86"/>
                    </a:lnTo>
                    <a:lnTo>
                      <a:pt x="307" y="83"/>
                    </a:lnTo>
                    <a:lnTo>
                      <a:pt x="308" y="83"/>
                    </a:lnTo>
                    <a:lnTo>
                      <a:pt x="317" y="79"/>
                    </a:lnTo>
                    <a:lnTo>
                      <a:pt x="323" y="77"/>
                    </a:lnTo>
                    <a:lnTo>
                      <a:pt x="328" y="77"/>
                    </a:lnTo>
                    <a:lnTo>
                      <a:pt x="334" y="74"/>
                    </a:lnTo>
                    <a:lnTo>
                      <a:pt x="337" y="74"/>
                    </a:lnTo>
                    <a:lnTo>
                      <a:pt x="339" y="72"/>
                    </a:lnTo>
                    <a:lnTo>
                      <a:pt x="345" y="67"/>
                    </a:lnTo>
                    <a:lnTo>
                      <a:pt x="345" y="63"/>
                    </a:lnTo>
                    <a:lnTo>
                      <a:pt x="337" y="50"/>
                    </a:lnTo>
                    <a:lnTo>
                      <a:pt x="337" y="47"/>
                    </a:lnTo>
                    <a:lnTo>
                      <a:pt x="337" y="43"/>
                    </a:lnTo>
                    <a:lnTo>
                      <a:pt x="337" y="41"/>
                    </a:lnTo>
                    <a:lnTo>
                      <a:pt x="334" y="41"/>
                    </a:lnTo>
                    <a:lnTo>
                      <a:pt x="334" y="38"/>
                    </a:lnTo>
                    <a:lnTo>
                      <a:pt x="328" y="30"/>
                    </a:lnTo>
                    <a:lnTo>
                      <a:pt x="321" y="21"/>
                    </a:lnTo>
                    <a:lnTo>
                      <a:pt x="317" y="11"/>
                    </a:lnTo>
                    <a:lnTo>
                      <a:pt x="316" y="0"/>
                    </a:lnTo>
                    <a:lnTo>
                      <a:pt x="249" y="41"/>
                    </a:lnTo>
                    <a:lnTo>
                      <a:pt x="188" y="94"/>
                    </a:lnTo>
                    <a:lnTo>
                      <a:pt x="133" y="151"/>
                    </a:lnTo>
                    <a:lnTo>
                      <a:pt x="88" y="218"/>
                    </a:lnTo>
                    <a:lnTo>
                      <a:pt x="50" y="289"/>
                    </a:lnTo>
                    <a:lnTo>
                      <a:pt x="21" y="366"/>
                    </a:lnTo>
                    <a:lnTo>
                      <a:pt x="5" y="446"/>
                    </a:lnTo>
                    <a:lnTo>
                      <a:pt x="0" y="530"/>
                    </a:lnTo>
                    <a:lnTo>
                      <a:pt x="5" y="608"/>
                    </a:lnTo>
                    <a:lnTo>
                      <a:pt x="20" y="680"/>
                    </a:lnTo>
                    <a:lnTo>
                      <a:pt x="45" y="751"/>
                    </a:lnTo>
                    <a:lnTo>
                      <a:pt x="74" y="819"/>
                    </a:lnTo>
                    <a:lnTo>
                      <a:pt x="114" y="879"/>
                    </a:lnTo>
                    <a:lnTo>
                      <a:pt x="160" y="938"/>
                    </a:lnTo>
                    <a:lnTo>
                      <a:pt x="215" y="987"/>
                    </a:lnTo>
                    <a:lnTo>
                      <a:pt x="272" y="1032"/>
                    </a:lnTo>
                  </a:path>
                </a:pathLst>
              </a:custGeom>
              <a:solidFill>
                <a:schemeClr val="folHlink"/>
              </a:solidFill>
              <a:ln>
                <a:noFill/>
              </a:ln>
              <a:extLst>
                <a:ext uri="{91240B29-F687-4F45-9708-019B960494DF}">
                  <a14:hiddenLine xmlns:a14="http://schemas.microsoft.com/office/drawing/2010/main" w="9525">
                    <a:solidFill>
                      <a:schemeClr val="tx1"/>
                    </a:solidFill>
                    <a:round/>
                    <a:headEnd type="none" w="sm" len="sm"/>
                    <a:tailEnd type="none" w="sm" len="sm"/>
                  </a14:hiddenLine>
                </a:ext>
              </a:extLst>
            </p:spPr>
            <p:txBody>
              <a:bodyPr/>
              <a:lstStyle/>
              <a:p>
                <a:endParaRPr lang="hr-HR"/>
              </a:p>
            </p:txBody>
          </p:sp>
          <p:sp>
            <p:nvSpPr>
              <p:cNvPr id="3098" name="Freeform 26"/>
              <p:cNvSpPr>
                <a:spLocks/>
              </p:cNvSpPr>
              <p:nvPr/>
            </p:nvSpPr>
            <p:spPr bwMode="invGray">
              <a:xfrm>
                <a:off x="379" y="2327"/>
                <a:ext cx="824" cy="1203"/>
              </a:xfrm>
              <a:custGeom>
                <a:avLst/>
                <a:gdLst>
                  <a:gd name="T0" fmla="*/ 796 w 824"/>
                  <a:gd name="T1" fmla="*/ 688 h 1203"/>
                  <a:gd name="T2" fmla="*/ 756 w 824"/>
                  <a:gd name="T3" fmla="*/ 641 h 1203"/>
                  <a:gd name="T4" fmla="*/ 812 w 824"/>
                  <a:gd name="T5" fmla="*/ 615 h 1203"/>
                  <a:gd name="T6" fmla="*/ 814 w 824"/>
                  <a:gd name="T7" fmla="*/ 502 h 1203"/>
                  <a:gd name="T8" fmla="*/ 705 w 824"/>
                  <a:gd name="T9" fmla="*/ 247 h 1203"/>
                  <a:gd name="T10" fmla="*/ 651 w 824"/>
                  <a:gd name="T11" fmla="*/ 262 h 1203"/>
                  <a:gd name="T12" fmla="*/ 574 w 824"/>
                  <a:gd name="T13" fmla="*/ 289 h 1203"/>
                  <a:gd name="T14" fmla="*/ 536 w 824"/>
                  <a:gd name="T15" fmla="*/ 258 h 1203"/>
                  <a:gd name="T16" fmla="*/ 563 w 824"/>
                  <a:gd name="T17" fmla="*/ 170 h 1203"/>
                  <a:gd name="T18" fmla="*/ 532 w 824"/>
                  <a:gd name="T19" fmla="*/ 81 h 1203"/>
                  <a:gd name="T20" fmla="*/ 455 w 824"/>
                  <a:gd name="T21" fmla="*/ 56 h 1203"/>
                  <a:gd name="T22" fmla="*/ 484 w 824"/>
                  <a:gd name="T23" fmla="*/ 150 h 1203"/>
                  <a:gd name="T24" fmla="*/ 465 w 824"/>
                  <a:gd name="T25" fmla="*/ 190 h 1203"/>
                  <a:gd name="T26" fmla="*/ 442 w 824"/>
                  <a:gd name="T27" fmla="*/ 200 h 1203"/>
                  <a:gd name="T28" fmla="*/ 419 w 824"/>
                  <a:gd name="T29" fmla="*/ 164 h 1203"/>
                  <a:gd name="T30" fmla="*/ 381 w 824"/>
                  <a:gd name="T31" fmla="*/ 108 h 1203"/>
                  <a:gd name="T32" fmla="*/ 406 w 824"/>
                  <a:gd name="T33" fmla="*/ 108 h 1203"/>
                  <a:gd name="T34" fmla="*/ 424 w 824"/>
                  <a:gd name="T35" fmla="*/ 72 h 1203"/>
                  <a:gd name="T36" fmla="*/ 325 w 824"/>
                  <a:gd name="T37" fmla="*/ 0 h 1203"/>
                  <a:gd name="T38" fmla="*/ 281 w 824"/>
                  <a:gd name="T39" fmla="*/ 27 h 1203"/>
                  <a:gd name="T40" fmla="*/ 240 w 824"/>
                  <a:gd name="T41" fmla="*/ 72 h 1203"/>
                  <a:gd name="T42" fmla="*/ 209 w 824"/>
                  <a:gd name="T43" fmla="*/ 114 h 1203"/>
                  <a:gd name="T44" fmla="*/ 209 w 824"/>
                  <a:gd name="T45" fmla="*/ 150 h 1203"/>
                  <a:gd name="T46" fmla="*/ 240 w 824"/>
                  <a:gd name="T47" fmla="*/ 164 h 1203"/>
                  <a:gd name="T48" fmla="*/ 209 w 824"/>
                  <a:gd name="T49" fmla="*/ 222 h 1203"/>
                  <a:gd name="T50" fmla="*/ 213 w 824"/>
                  <a:gd name="T51" fmla="*/ 242 h 1203"/>
                  <a:gd name="T52" fmla="*/ 267 w 824"/>
                  <a:gd name="T53" fmla="*/ 222 h 1203"/>
                  <a:gd name="T54" fmla="*/ 303 w 824"/>
                  <a:gd name="T55" fmla="*/ 170 h 1203"/>
                  <a:gd name="T56" fmla="*/ 354 w 824"/>
                  <a:gd name="T57" fmla="*/ 231 h 1203"/>
                  <a:gd name="T58" fmla="*/ 372 w 824"/>
                  <a:gd name="T59" fmla="*/ 291 h 1203"/>
                  <a:gd name="T60" fmla="*/ 348 w 824"/>
                  <a:gd name="T61" fmla="*/ 294 h 1203"/>
                  <a:gd name="T62" fmla="*/ 298 w 824"/>
                  <a:gd name="T63" fmla="*/ 309 h 1203"/>
                  <a:gd name="T64" fmla="*/ 323 w 824"/>
                  <a:gd name="T65" fmla="*/ 330 h 1203"/>
                  <a:gd name="T66" fmla="*/ 260 w 824"/>
                  <a:gd name="T67" fmla="*/ 339 h 1203"/>
                  <a:gd name="T68" fmla="*/ 189 w 824"/>
                  <a:gd name="T69" fmla="*/ 411 h 1203"/>
                  <a:gd name="T70" fmla="*/ 184 w 824"/>
                  <a:gd name="T71" fmla="*/ 469 h 1203"/>
                  <a:gd name="T72" fmla="*/ 148 w 824"/>
                  <a:gd name="T73" fmla="*/ 435 h 1203"/>
                  <a:gd name="T74" fmla="*/ 83 w 824"/>
                  <a:gd name="T75" fmla="*/ 402 h 1203"/>
                  <a:gd name="T76" fmla="*/ 0 w 824"/>
                  <a:gd name="T77" fmla="*/ 455 h 1203"/>
                  <a:gd name="T78" fmla="*/ 54 w 824"/>
                  <a:gd name="T79" fmla="*/ 496 h 1203"/>
                  <a:gd name="T80" fmla="*/ 74 w 824"/>
                  <a:gd name="T81" fmla="*/ 485 h 1203"/>
                  <a:gd name="T82" fmla="*/ 54 w 824"/>
                  <a:gd name="T83" fmla="*/ 608 h 1203"/>
                  <a:gd name="T84" fmla="*/ 132 w 824"/>
                  <a:gd name="T85" fmla="*/ 641 h 1203"/>
                  <a:gd name="T86" fmla="*/ 195 w 824"/>
                  <a:gd name="T87" fmla="*/ 661 h 1203"/>
                  <a:gd name="T88" fmla="*/ 249 w 824"/>
                  <a:gd name="T89" fmla="*/ 744 h 1203"/>
                  <a:gd name="T90" fmla="*/ 334 w 824"/>
                  <a:gd name="T91" fmla="*/ 886 h 1203"/>
                  <a:gd name="T92" fmla="*/ 391 w 824"/>
                  <a:gd name="T93" fmla="*/ 1007 h 1203"/>
                  <a:gd name="T94" fmla="*/ 292 w 824"/>
                  <a:gd name="T95" fmla="*/ 1052 h 1203"/>
                  <a:gd name="T96" fmla="*/ 182 w 824"/>
                  <a:gd name="T97" fmla="*/ 1105 h 1203"/>
                  <a:gd name="T98" fmla="*/ 68 w 824"/>
                  <a:gd name="T99" fmla="*/ 1180 h 1203"/>
                  <a:gd name="T100" fmla="*/ 200 w 824"/>
                  <a:gd name="T101" fmla="*/ 1202 h 1203"/>
                  <a:gd name="T102" fmla="*/ 417 w 824"/>
                  <a:gd name="T103" fmla="*/ 1168 h 1203"/>
                  <a:gd name="T104" fmla="*/ 613 w 824"/>
                  <a:gd name="T105" fmla="*/ 1052 h 1203"/>
                  <a:gd name="T106" fmla="*/ 610 w 824"/>
                  <a:gd name="T107" fmla="*/ 929 h 1203"/>
                  <a:gd name="T108" fmla="*/ 543 w 824"/>
                  <a:gd name="T109" fmla="*/ 888 h 1203"/>
                  <a:gd name="T110" fmla="*/ 567 w 824"/>
                  <a:gd name="T111" fmla="*/ 791 h 1203"/>
                  <a:gd name="T112" fmla="*/ 655 w 824"/>
                  <a:gd name="T113" fmla="*/ 738 h 1203"/>
                  <a:gd name="T114" fmla="*/ 725 w 824"/>
                  <a:gd name="T115" fmla="*/ 713 h 1203"/>
                  <a:gd name="T116" fmla="*/ 792 w 824"/>
                  <a:gd name="T117" fmla="*/ 729 h 1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24" h="1203">
                    <a:moveTo>
                      <a:pt x="803" y="736"/>
                    </a:moveTo>
                    <a:lnTo>
                      <a:pt x="807" y="724"/>
                    </a:lnTo>
                    <a:lnTo>
                      <a:pt x="808" y="713"/>
                    </a:lnTo>
                    <a:lnTo>
                      <a:pt x="812" y="702"/>
                    </a:lnTo>
                    <a:lnTo>
                      <a:pt x="814" y="691"/>
                    </a:lnTo>
                    <a:lnTo>
                      <a:pt x="803" y="691"/>
                    </a:lnTo>
                    <a:lnTo>
                      <a:pt x="796" y="688"/>
                    </a:lnTo>
                    <a:lnTo>
                      <a:pt x="783" y="686"/>
                    </a:lnTo>
                    <a:lnTo>
                      <a:pt x="776" y="680"/>
                    </a:lnTo>
                    <a:lnTo>
                      <a:pt x="770" y="675"/>
                    </a:lnTo>
                    <a:lnTo>
                      <a:pt x="767" y="666"/>
                    </a:lnTo>
                    <a:lnTo>
                      <a:pt x="761" y="661"/>
                    </a:lnTo>
                    <a:lnTo>
                      <a:pt x="760" y="655"/>
                    </a:lnTo>
                    <a:lnTo>
                      <a:pt x="756" y="641"/>
                    </a:lnTo>
                    <a:lnTo>
                      <a:pt x="756" y="624"/>
                    </a:lnTo>
                    <a:lnTo>
                      <a:pt x="760" y="610"/>
                    </a:lnTo>
                    <a:lnTo>
                      <a:pt x="767" y="599"/>
                    </a:lnTo>
                    <a:lnTo>
                      <a:pt x="781" y="597"/>
                    </a:lnTo>
                    <a:lnTo>
                      <a:pt x="792" y="599"/>
                    </a:lnTo>
                    <a:lnTo>
                      <a:pt x="803" y="608"/>
                    </a:lnTo>
                    <a:lnTo>
                      <a:pt x="812" y="615"/>
                    </a:lnTo>
                    <a:lnTo>
                      <a:pt x="819" y="628"/>
                    </a:lnTo>
                    <a:lnTo>
                      <a:pt x="823" y="619"/>
                    </a:lnTo>
                    <a:lnTo>
                      <a:pt x="823" y="610"/>
                    </a:lnTo>
                    <a:lnTo>
                      <a:pt x="823" y="605"/>
                    </a:lnTo>
                    <a:lnTo>
                      <a:pt x="823" y="597"/>
                    </a:lnTo>
                    <a:lnTo>
                      <a:pt x="819" y="549"/>
                    </a:lnTo>
                    <a:lnTo>
                      <a:pt x="814" y="502"/>
                    </a:lnTo>
                    <a:lnTo>
                      <a:pt x="807" y="455"/>
                    </a:lnTo>
                    <a:lnTo>
                      <a:pt x="792" y="411"/>
                    </a:lnTo>
                    <a:lnTo>
                      <a:pt x="776" y="366"/>
                    </a:lnTo>
                    <a:lnTo>
                      <a:pt x="756" y="325"/>
                    </a:lnTo>
                    <a:lnTo>
                      <a:pt x="734" y="285"/>
                    </a:lnTo>
                    <a:lnTo>
                      <a:pt x="709" y="247"/>
                    </a:lnTo>
                    <a:lnTo>
                      <a:pt x="705" y="247"/>
                    </a:lnTo>
                    <a:lnTo>
                      <a:pt x="702" y="244"/>
                    </a:lnTo>
                    <a:lnTo>
                      <a:pt x="698" y="244"/>
                    </a:lnTo>
                    <a:lnTo>
                      <a:pt x="693" y="242"/>
                    </a:lnTo>
                    <a:lnTo>
                      <a:pt x="677" y="253"/>
                    </a:lnTo>
                    <a:lnTo>
                      <a:pt x="668" y="254"/>
                    </a:lnTo>
                    <a:lnTo>
                      <a:pt x="660" y="258"/>
                    </a:lnTo>
                    <a:lnTo>
                      <a:pt x="651" y="262"/>
                    </a:lnTo>
                    <a:lnTo>
                      <a:pt x="642" y="264"/>
                    </a:lnTo>
                    <a:lnTo>
                      <a:pt x="631" y="267"/>
                    </a:lnTo>
                    <a:lnTo>
                      <a:pt x="619" y="273"/>
                    </a:lnTo>
                    <a:lnTo>
                      <a:pt x="606" y="278"/>
                    </a:lnTo>
                    <a:lnTo>
                      <a:pt x="594" y="283"/>
                    </a:lnTo>
                    <a:lnTo>
                      <a:pt x="583" y="285"/>
                    </a:lnTo>
                    <a:lnTo>
                      <a:pt x="574" y="289"/>
                    </a:lnTo>
                    <a:lnTo>
                      <a:pt x="567" y="291"/>
                    </a:lnTo>
                    <a:lnTo>
                      <a:pt x="557" y="289"/>
                    </a:lnTo>
                    <a:lnTo>
                      <a:pt x="554" y="285"/>
                    </a:lnTo>
                    <a:lnTo>
                      <a:pt x="548" y="280"/>
                    </a:lnTo>
                    <a:lnTo>
                      <a:pt x="547" y="278"/>
                    </a:lnTo>
                    <a:lnTo>
                      <a:pt x="543" y="273"/>
                    </a:lnTo>
                    <a:lnTo>
                      <a:pt x="536" y="258"/>
                    </a:lnTo>
                    <a:lnTo>
                      <a:pt x="532" y="244"/>
                    </a:lnTo>
                    <a:lnTo>
                      <a:pt x="532" y="231"/>
                    </a:lnTo>
                    <a:lnTo>
                      <a:pt x="530" y="217"/>
                    </a:lnTo>
                    <a:lnTo>
                      <a:pt x="532" y="202"/>
                    </a:lnTo>
                    <a:lnTo>
                      <a:pt x="541" y="190"/>
                    </a:lnTo>
                    <a:lnTo>
                      <a:pt x="552" y="177"/>
                    </a:lnTo>
                    <a:lnTo>
                      <a:pt x="563" y="170"/>
                    </a:lnTo>
                    <a:lnTo>
                      <a:pt x="574" y="159"/>
                    </a:lnTo>
                    <a:lnTo>
                      <a:pt x="583" y="146"/>
                    </a:lnTo>
                    <a:lnTo>
                      <a:pt x="588" y="134"/>
                    </a:lnTo>
                    <a:lnTo>
                      <a:pt x="588" y="119"/>
                    </a:lnTo>
                    <a:lnTo>
                      <a:pt x="568" y="105"/>
                    </a:lnTo>
                    <a:lnTo>
                      <a:pt x="552" y="92"/>
                    </a:lnTo>
                    <a:lnTo>
                      <a:pt x="532" y="81"/>
                    </a:lnTo>
                    <a:lnTo>
                      <a:pt x="512" y="70"/>
                    </a:lnTo>
                    <a:lnTo>
                      <a:pt x="491" y="58"/>
                    </a:lnTo>
                    <a:lnTo>
                      <a:pt x="471" y="47"/>
                    </a:lnTo>
                    <a:lnTo>
                      <a:pt x="449" y="38"/>
                    </a:lnTo>
                    <a:lnTo>
                      <a:pt x="428" y="31"/>
                    </a:lnTo>
                    <a:lnTo>
                      <a:pt x="442" y="45"/>
                    </a:lnTo>
                    <a:lnTo>
                      <a:pt x="455" y="56"/>
                    </a:lnTo>
                    <a:lnTo>
                      <a:pt x="465" y="63"/>
                    </a:lnTo>
                    <a:lnTo>
                      <a:pt x="484" y="74"/>
                    </a:lnTo>
                    <a:lnTo>
                      <a:pt x="485" y="88"/>
                    </a:lnTo>
                    <a:lnTo>
                      <a:pt x="484" y="105"/>
                    </a:lnTo>
                    <a:lnTo>
                      <a:pt x="478" y="123"/>
                    </a:lnTo>
                    <a:lnTo>
                      <a:pt x="478" y="135"/>
                    </a:lnTo>
                    <a:lnTo>
                      <a:pt x="484" y="150"/>
                    </a:lnTo>
                    <a:lnTo>
                      <a:pt x="484" y="155"/>
                    </a:lnTo>
                    <a:lnTo>
                      <a:pt x="480" y="161"/>
                    </a:lnTo>
                    <a:lnTo>
                      <a:pt x="474" y="166"/>
                    </a:lnTo>
                    <a:lnTo>
                      <a:pt x="469" y="170"/>
                    </a:lnTo>
                    <a:lnTo>
                      <a:pt x="465" y="175"/>
                    </a:lnTo>
                    <a:lnTo>
                      <a:pt x="465" y="180"/>
                    </a:lnTo>
                    <a:lnTo>
                      <a:pt x="465" y="190"/>
                    </a:lnTo>
                    <a:lnTo>
                      <a:pt x="464" y="195"/>
                    </a:lnTo>
                    <a:lnTo>
                      <a:pt x="460" y="197"/>
                    </a:lnTo>
                    <a:lnTo>
                      <a:pt x="458" y="200"/>
                    </a:lnTo>
                    <a:lnTo>
                      <a:pt x="455" y="200"/>
                    </a:lnTo>
                    <a:lnTo>
                      <a:pt x="453" y="200"/>
                    </a:lnTo>
                    <a:lnTo>
                      <a:pt x="447" y="197"/>
                    </a:lnTo>
                    <a:lnTo>
                      <a:pt x="442" y="200"/>
                    </a:lnTo>
                    <a:lnTo>
                      <a:pt x="433" y="202"/>
                    </a:lnTo>
                    <a:lnTo>
                      <a:pt x="428" y="202"/>
                    </a:lnTo>
                    <a:lnTo>
                      <a:pt x="424" y="200"/>
                    </a:lnTo>
                    <a:lnTo>
                      <a:pt x="424" y="197"/>
                    </a:lnTo>
                    <a:lnTo>
                      <a:pt x="422" y="195"/>
                    </a:lnTo>
                    <a:lnTo>
                      <a:pt x="419" y="164"/>
                    </a:lnTo>
                    <a:lnTo>
                      <a:pt x="411" y="159"/>
                    </a:lnTo>
                    <a:lnTo>
                      <a:pt x="406" y="150"/>
                    </a:lnTo>
                    <a:lnTo>
                      <a:pt x="397" y="141"/>
                    </a:lnTo>
                    <a:lnTo>
                      <a:pt x="390" y="134"/>
                    </a:lnTo>
                    <a:lnTo>
                      <a:pt x="386" y="125"/>
                    </a:lnTo>
                    <a:lnTo>
                      <a:pt x="384" y="117"/>
                    </a:lnTo>
                    <a:lnTo>
                      <a:pt x="381" y="108"/>
                    </a:lnTo>
                    <a:lnTo>
                      <a:pt x="384" y="103"/>
                    </a:lnTo>
                    <a:lnTo>
                      <a:pt x="386" y="99"/>
                    </a:lnTo>
                    <a:lnTo>
                      <a:pt x="390" y="99"/>
                    </a:lnTo>
                    <a:lnTo>
                      <a:pt x="390" y="97"/>
                    </a:lnTo>
                    <a:lnTo>
                      <a:pt x="391" y="97"/>
                    </a:lnTo>
                    <a:lnTo>
                      <a:pt x="397" y="103"/>
                    </a:lnTo>
                    <a:lnTo>
                      <a:pt x="406" y="108"/>
                    </a:lnTo>
                    <a:lnTo>
                      <a:pt x="413" y="110"/>
                    </a:lnTo>
                    <a:lnTo>
                      <a:pt x="422" y="110"/>
                    </a:lnTo>
                    <a:lnTo>
                      <a:pt x="424" y="110"/>
                    </a:lnTo>
                    <a:lnTo>
                      <a:pt x="424" y="108"/>
                    </a:lnTo>
                    <a:lnTo>
                      <a:pt x="424" y="72"/>
                    </a:lnTo>
                    <a:lnTo>
                      <a:pt x="411" y="56"/>
                    </a:lnTo>
                    <a:lnTo>
                      <a:pt x="395" y="42"/>
                    </a:lnTo>
                    <a:lnTo>
                      <a:pt x="377" y="27"/>
                    </a:lnTo>
                    <a:lnTo>
                      <a:pt x="364" y="9"/>
                    </a:lnTo>
                    <a:lnTo>
                      <a:pt x="350" y="5"/>
                    </a:lnTo>
                    <a:lnTo>
                      <a:pt x="339" y="2"/>
                    </a:lnTo>
                    <a:lnTo>
                      <a:pt x="325" y="0"/>
                    </a:lnTo>
                    <a:lnTo>
                      <a:pt x="312" y="0"/>
                    </a:lnTo>
                    <a:lnTo>
                      <a:pt x="308" y="0"/>
                    </a:lnTo>
                    <a:lnTo>
                      <a:pt x="308" y="2"/>
                    </a:lnTo>
                    <a:lnTo>
                      <a:pt x="308" y="5"/>
                    </a:lnTo>
                    <a:lnTo>
                      <a:pt x="307" y="9"/>
                    </a:lnTo>
                    <a:lnTo>
                      <a:pt x="289" y="14"/>
                    </a:lnTo>
                    <a:lnTo>
                      <a:pt x="281" y="27"/>
                    </a:lnTo>
                    <a:lnTo>
                      <a:pt x="276" y="42"/>
                    </a:lnTo>
                    <a:lnTo>
                      <a:pt x="265" y="56"/>
                    </a:lnTo>
                    <a:lnTo>
                      <a:pt x="260" y="56"/>
                    </a:lnTo>
                    <a:lnTo>
                      <a:pt x="256" y="56"/>
                    </a:lnTo>
                    <a:lnTo>
                      <a:pt x="251" y="56"/>
                    </a:lnTo>
                    <a:lnTo>
                      <a:pt x="249" y="58"/>
                    </a:lnTo>
                    <a:lnTo>
                      <a:pt x="240" y="72"/>
                    </a:lnTo>
                    <a:lnTo>
                      <a:pt x="231" y="87"/>
                    </a:lnTo>
                    <a:lnTo>
                      <a:pt x="224" y="99"/>
                    </a:lnTo>
                    <a:lnTo>
                      <a:pt x="213" y="110"/>
                    </a:lnTo>
                    <a:lnTo>
                      <a:pt x="209" y="110"/>
                    </a:lnTo>
                    <a:lnTo>
                      <a:pt x="209" y="114"/>
                    </a:lnTo>
                    <a:lnTo>
                      <a:pt x="184" y="139"/>
                    </a:lnTo>
                    <a:lnTo>
                      <a:pt x="184" y="141"/>
                    </a:lnTo>
                    <a:lnTo>
                      <a:pt x="195" y="146"/>
                    </a:lnTo>
                    <a:lnTo>
                      <a:pt x="209" y="150"/>
                    </a:lnTo>
                    <a:lnTo>
                      <a:pt x="224" y="153"/>
                    </a:lnTo>
                    <a:lnTo>
                      <a:pt x="234" y="153"/>
                    </a:lnTo>
                    <a:lnTo>
                      <a:pt x="236" y="155"/>
                    </a:lnTo>
                    <a:lnTo>
                      <a:pt x="240" y="155"/>
                    </a:lnTo>
                    <a:lnTo>
                      <a:pt x="240" y="159"/>
                    </a:lnTo>
                    <a:lnTo>
                      <a:pt x="242" y="161"/>
                    </a:lnTo>
                    <a:lnTo>
                      <a:pt x="240" y="164"/>
                    </a:lnTo>
                    <a:lnTo>
                      <a:pt x="234" y="166"/>
                    </a:lnTo>
                    <a:lnTo>
                      <a:pt x="231" y="170"/>
                    </a:lnTo>
                    <a:lnTo>
                      <a:pt x="225" y="171"/>
                    </a:lnTo>
                    <a:lnTo>
                      <a:pt x="220" y="180"/>
                    </a:lnTo>
                    <a:lnTo>
                      <a:pt x="215" y="195"/>
                    </a:lnTo>
                    <a:lnTo>
                      <a:pt x="209" y="208"/>
                    </a:lnTo>
                    <a:lnTo>
                      <a:pt x="209" y="222"/>
                    </a:lnTo>
                    <a:lnTo>
                      <a:pt x="213" y="227"/>
                    </a:lnTo>
                    <a:lnTo>
                      <a:pt x="215" y="227"/>
                    </a:lnTo>
                    <a:lnTo>
                      <a:pt x="213" y="231"/>
                    </a:lnTo>
                    <a:lnTo>
                      <a:pt x="209" y="238"/>
                    </a:lnTo>
                    <a:lnTo>
                      <a:pt x="213" y="242"/>
                    </a:lnTo>
                    <a:lnTo>
                      <a:pt x="215" y="244"/>
                    </a:lnTo>
                    <a:lnTo>
                      <a:pt x="231" y="233"/>
                    </a:lnTo>
                    <a:lnTo>
                      <a:pt x="260" y="231"/>
                    </a:lnTo>
                    <a:lnTo>
                      <a:pt x="260" y="227"/>
                    </a:lnTo>
                    <a:lnTo>
                      <a:pt x="262" y="226"/>
                    </a:lnTo>
                    <a:lnTo>
                      <a:pt x="265" y="226"/>
                    </a:lnTo>
                    <a:lnTo>
                      <a:pt x="267" y="222"/>
                    </a:lnTo>
                    <a:lnTo>
                      <a:pt x="267" y="200"/>
                    </a:lnTo>
                    <a:lnTo>
                      <a:pt x="289" y="155"/>
                    </a:lnTo>
                    <a:lnTo>
                      <a:pt x="292" y="155"/>
                    </a:lnTo>
                    <a:lnTo>
                      <a:pt x="303" y="170"/>
                    </a:lnTo>
                    <a:lnTo>
                      <a:pt x="312" y="180"/>
                    </a:lnTo>
                    <a:lnTo>
                      <a:pt x="323" y="195"/>
                    </a:lnTo>
                    <a:lnTo>
                      <a:pt x="336" y="206"/>
                    </a:lnTo>
                    <a:lnTo>
                      <a:pt x="343" y="211"/>
                    </a:lnTo>
                    <a:lnTo>
                      <a:pt x="345" y="217"/>
                    </a:lnTo>
                    <a:lnTo>
                      <a:pt x="350" y="226"/>
                    </a:lnTo>
                    <a:lnTo>
                      <a:pt x="354" y="231"/>
                    </a:lnTo>
                    <a:lnTo>
                      <a:pt x="354" y="244"/>
                    </a:lnTo>
                    <a:lnTo>
                      <a:pt x="354" y="258"/>
                    </a:lnTo>
                    <a:lnTo>
                      <a:pt x="359" y="273"/>
                    </a:lnTo>
                    <a:lnTo>
                      <a:pt x="364" y="283"/>
                    </a:lnTo>
                    <a:lnTo>
                      <a:pt x="366" y="285"/>
                    </a:lnTo>
                    <a:lnTo>
                      <a:pt x="370" y="289"/>
                    </a:lnTo>
                    <a:lnTo>
                      <a:pt x="372" y="291"/>
                    </a:lnTo>
                    <a:lnTo>
                      <a:pt x="375" y="294"/>
                    </a:lnTo>
                    <a:lnTo>
                      <a:pt x="375" y="298"/>
                    </a:lnTo>
                    <a:lnTo>
                      <a:pt x="372" y="300"/>
                    </a:lnTo>
                    <a:lnTo>
                      <a:pt x="372" y="305"/>
                    </a:lnTo>
                    <a:lnTo>
                      <a:pt x="370" y="309"/>
                    </a:lnTo>
                    <a:lnTo>
                      <a:pt x="359" y="305"/>
                    </a:lnTo>
                    <a:lnTo>
                      <a:pt x="348" y="294"/>
                    </a:lnTo>
                    <a:lnTo>
                      <a:pt x="336" y="285"/>
                    </a:lnTo>
                    <a:lnTo>
                      <a:pt x="323" y="283"/>
                    </a:lnTo>
                    <a:lnTo>
                      <a:pt x="314" y="289"/>
                    </a:lnTo>
                    <a:lnTo>
                      <a:pt x="308" y="294"/>
                    </a:lnTo>
                    <a:lnTo>
                      <a:pt x="299" y="300"/>
                    </a:lnTo>
                    <a:lnTo>
                      <a:pt x="296" y="305"/>
                    </a:lnTo>
                    <a:lnTo>
                      <a:pt x="298" y="309"/>
                    </a:lnTo>
                    <a:lnTo>
                      <a:pt x="299" y="310"/>
                    </a:lnTo>
                    <a:lnTo>
                      <a:pt x="299" y="314"/>
                    </a:lnTo>
                    <a:lnTo>
                      <a:pt x="303" y="314"/>
                    </a:lnTo>
                    <a:lnTo>
                      <a:pt x="312" y="314"/>
                    </a:lnTo>
                    <a:lnTo>
                      <a:pt x="317" y="316"/>
                    </a:lnTo>
                    <a:lnTo>
                      <a:pt x="319" y="321"/>
                    </a:lnTo>
                    <a:lnTo>
                      <a:pt x="323" y="330"/>
                    </a:lnTo>
                    <a:lnTo>
                      <a:pt x="319" y="334"/>
                    </a:lnTo>
                    <a:lnTo>
                      <a:pt x="317" y="339"/>
                    </a:lnTo>
                    <a:lnTo>
                      <a:pt x="260" y="327"/>
                    </a:lnTo>
                    <a:lnTo>
                      <a:pt x="260" y="334"/>
                    </a:lnTo>
                    <a:lnTo>
                      <a:pt x="260" y="339"/>
                    </a:lnTo>
                    <a:lnTo>
                      <a:pt x="260" y="345"/>
                    </a:lnTo>
                    <a:lnTo>
                      <a:pt x="256" y="347"/>
                    </a:lnTo>
                    <a:lnTo>
                      <a:pt x="251" y="356"/>
                    </a:lnTo>
                    <a:lnTo>
                      <a:pt x="249" y="357"/>
                    </a:lnTo>
                    <a:lnTo>
                      <a:pt x="242" y="366"/>
                    </a:lnTo>
                    <a:lnTo>
                      <a:pt x="225" y="393"/>
                    </a:lnTo>
                    <a:lnTo>
                      <a:pt x="189" y="411"/>
                    </a:lnTo>
                    <a:lnTo>
                      <a:pt x="188" y="413"/>
                    </a:lnTo>
                    <a:lnTo>
                      <a:pt x="184" y="419"/>
                    </a:lnTo>
                    <a:lnTo>
                      <a:pt x="184" y="424"/>
                    </a:lnTo>
                    <a:lnTo>
                      <a:pt x="184" y="430"/>
                    </a:lnTo>
                    <a:lnTo>
                      <a:pt x="184" y="439"/>
                    </a:lnTo>
                    <a:lnTo>
                      <a:pt x="184" y="453"/>
                    </a:lnTo>
                    <a:lnTo>
                      <a:pt x="184" y="469"/>
                    </a:lnTo>
                    <a:lnTo>
                      <a:pt x="184" y="478"/>
                    </a:lnTo>
                    <a:lnTo>
                      <a:pt x="173" y="478"/>
                    </a:lnTo>
                    <a:lnTo>
                      <a:pt x="164" y="475"/>
                    </a:lnTo>
                    <a:lnTo>
                      <a:pt x="157" y="469"/>
                    </a:lnTo>
                    <a:lnTo>
                      <a:pt x="151" y="464"/>
                    </a:lnTo>
                    <a:lnTo>
                      <a:pt x="151" y="449"/>
                    </a:lnTo>
                    <a:lnTo>
                      <a:pt x="148" y="435"/>
                    </a:lnTo>
                    <a:lnTo>
                      <a:pt x="141" y="424"/>
                    </a:lnTo>
                    <a:lnTo>
                      <a:pt x="130" y="413"/>
                    </a:lnTo>
                    <a:lnTo>
                      <a:pt x="117" y="417"/>
                    </a:lnTo>
                    <a:lnTo>
                      <a:pt x="110" y="417"/>
                    </a:lnTo>
                    <a:lnTo>
                      <a:pt x="101" y="413"/>
                    </a:lnTo>
                    <a:lnTo>
                      <a:pt x="94" y="408"/>
                    </a:lnTo>
                    <a:lnTo>
                      <a:pt x="83" y="402"/>
                    </a:lnTo>
                    <a:lnTo>
                      <a:pt x="72" y="397"/>
                    </a:lnTo>
                    <a:lnTo>
                      <a:pt x="59" y="393"/>
                    </a:lnTo>
                    <a:lnTo>
                      <a:pt x="49" y="392"/>
                    </a:lnTo>
                    <a:lnTo>
                      <a:pt x="38" y="402"/>
                    </a:lnTo>
                    <a:lnTo>
                      <a:pt x="21" y="424"/>
                    </a:lnTo>
                    <a:lnTo>
                      <a:pt x="5" y="448"/>
                    </a:lnTo>
                    <a:lnTo>
                      <a:pt x="0" y="455"/>
                    </a:lnTo>
                    <a:lnTo>
                      <a:pt x="21" y="475"/>
                    </a:lnTo>
                    <a:lnTo>
                      <a:pt x="25" y="516"/>
                    </a:lnTo>
                    <a:lnTo>
                      <a:pt x="29" y="516"/>
                    </a:lnTo>
                    <a:lnTo>
                      <a:pt x="38" y="513"/>
                    </a:lnTo>
                    <a:lnTo>
                      <a:pt x="43" y="511"/>
                    </a:lnTo>
                    <a:lnTo>
                      <a:pt x="49" y="505"/>
                    </a:lnTo>
                    <a:lnTo>
                      <a:pt x="54" y="496"/>
                    </a:lnTo>
                    <a:lnTo>
                      <a:pt x="58" y="491"/>
                    </a:lnTo>
                    <a:lnTo>
                      <a:pt x="63" y="485"/>
                    </a:lnTo>
                    <a:lnTo>
                      <a:pt x="72" y="480"/>
                    </a:lnTo>
                    <a:lnTo>
                      <a:pt x="74" y="480"/>
                    </a:lnTo>
                    <a:lnTo>
                      <a:pt x="74" y="484"/>
                    </a:lnTo>
                    <a:lnTo>
                      <a:pt x="74" y="485"/>
                    </a:lnTo>
                    <a:lnTo>
                      <a:pt x="63" y="538"/>
                    </a:lnTo>
                    <a:lnTo>
                      <a:pt x="79" y="556"/>
                    </a:lnTo>
                    <a:lnTo>
                      <a:pt x="77" y="567"/>
                    </a:lnTo>
                    <a:lnTo>
                      <a:pt x="68" y="574"/>
                    </a:lnTo>
                    <a:lnTo>
                      <a:pt x="59" y="583"/>
                    </a:lnTo>
                    <a:lnTo>
                      <a:pt x="54" y="597"/>
                    </a:lnTo>
                    <a:lnTo>
                      <a:pt x="54" y="608"/>
                    </a:lnTo>
                    <a:lnTo>
                      <a:pt x="63" y="619"/>
                    </a:lnTo>
                    <a:lnTo>
                      <a:pt x="74" y="630"/>
                    </a:lnTo>
                    <a:lnTo>
                      <a:pt x="88" y="641"/>
                    </a:lnTo>
                    <a:lnTo>
                      <a:pt x="101" y="646"/>
                    </a:lnTo>
                    <a:lnTo>
                      <a:pt x="114" y="646"/>
                    </a:lnTo>
                    <a:lnTo>
                      <a:pt x="124" y="644"/>
                    </a:lnTo>
                    <a:lnTo>
                      <a:pt x="132" y="641"/>
                    </a:lnTo>
                    <a:lnTo>
                      <a:pt x="141" y="635"/>
                    </a:lnTo>
                    <a:lnTo>
                      <a:pt x="148" y="635"/>
                    </a:lnTo>
                    <a:lnTo>
                      <a:pt x="153" y="639"/>
                    </a:lnTo>
                    <a:lnTo>
                      <a:pt x="160" y="641"/>
                    </a:lnTo>
                    <a:lnTo>
                      <a:pt x="168" y="644"/>
                    </a:lnTo>
                    <a:lnTo>
                      <a:pt x="184" y="652"/>
                    </a:lnTo>
                    <a:lnTo>
                      <a:pt x="195" y="661"/>
                    </a:lnTo>
                    <a:lnTo>
                      <a:pt x="209" y="670"/>
                    </a:lnTo>
                    <a:lnTo>
                      <a:pt x="220" y="677"/>
                    </a:lnTo>
                    <a:lnTo>
                      <a:pt x="225" y="691"/>
                    </a:lnTo>
                    <a:lnTo>
                      <a:pt x="229" y="706"/>
                    </a:lnTo>
                    <a:lnTo>
                      <a:pt x="231" y="722"/>
                    </a:lnTo>
                    <a:lnTo>
                      <a:pt x="234" y="738"/>
                    </a:lnTo>
                    <a:lnTo>
                      <a:pt x="249" y="744"/>
                    </a:lnTo>
                    <a:lnTo>
                      <a:pt x="262" y="749"/>
                    </a:lnTo>
                    <a:lnTo>
                      <a:pt x="276" y="758"/>
                    </a:lnTo>
                    <a:lnTo>
                      <a:pt x="287" y="772"/>
                    </a:lnTo>
                    <a:lnTo>
                      <a:pt x="298" y="800"/>
                    </a:lnTo>
                    <a:lnTo>
                      <a:pt x="308" y="830"/>
                    </a:lnTo>
                    <a:lnTo>
                      <a:pt x="319" y="861"/>
                    </a:lnTo>
                    <a:lnTo>
                      <a:pt x="334" y="886"/>
                    </a:lnTo>
                    <a:lnTo>
                      <a:pt x="350" y="904"/>
                    </a:lnTo>
                    <a:lnTo>
                      <a:pt x="366" y="924"/>
                    </a:lnTo>
                    <a:lnTo>
                      <a:pt x="381" y="944"/>
                    </a:lnTo>
                    <a:lnTo>
                      <a:pt x="395" y="966"/>
                    </a:lnTo>
                    <a:lnTo>
                      <a:pt x="397" y="980"/>
                    </a:lnTo>
                    <a:lnTo>
                      <a:pt x="397" y="993"/>
                    </a:lnTo>
                    <a:lnTo>
                      <a:pt x="391" y="1007"/>
                    </a:lnTo>
                    <a:lnTo>
                      <a:pt x="381" y="1018"/>
                    </a:lnTo>
                    <a:lnTo>
                      <a:pt x="364" y="1022"/>
                    </a:lnTo>
                    <a:lnTo>
                      <a:pt x="348" y="1027"/>
                    </a:lnTo>
                    <a:lnTo>
                      <a:pt x="334" y="1032"/>
                    </a:lnTo>
                    <a:lnTo>
                      <a:pt x="319" y="1038"/>
                    </a:lnTo>
                    <a:lnTo>
                      <a:pt x="307" y="1043"/>
                    </a:lnTo>
                    <a:lnTo>
                      <a:pt x="292" y="1052"/>
                    </a:lnTo>
                    <a:lnTo>
                      <a:pt x="278" y="1063"/>
                    </a:lnTo>
                    <a:lnTo>
                      <a:pt x="262" y="1074"/>
                    </a:lnTo>
                    <a:lnTo>
                      <a:pt x="249" y="1083"/>
                    </a:lnTo>
                    <a:lnTo>
                      <a:pt x="231" y="1090"/>
                    </a:lnTo>
                    <a:lnTo>
                      <a:pt x="215" y="1094"/>
                    </a:lnTo>
                    <a:lnTo>
                      <a:pt x="198" y="1099"/>
                    </a:lnTo>
                    <a:lnTo>
                      <a:pt x="182" y="1105"/>
                    </a:lnTo>
                    <a:lnTo>
                      <a:pt x="164" y="1110"/>
                    </a:lnTo>
                    <a:lnTo>
                      <a:pt x="151" y="1119"/>
                    </a:lnTo>
                    <a:lnTo>
                      <a:pt x="141" y="1132"/>
                    </a:lnTo>
                    <a:lnTo>
                      <a:pt x="124" y="1146"/>
                    </a:lnTo>
                    <a:lnTo>
                      <a:pt x="106" y="1160"/>
                    </a:lnTo>
                    <a:lnTo>
                      <a:pt x="88" y="1171"/>
                    </a:lnTo>
                    <a:lnTo>
                      <a:pt x="68" y="1180"/>
                    </a:lnTo>
                    <a:lnTo>
                      <a:pt x="88" y="1186"/>
                    </a:lnTo>
                    <a:lnTo>
                      <a:pt x="106" y="1188"/>
                    </a:lnTo>
                    <a:lnTo>
                      <a:pt x="124" y="1193"/>
                    </a:lnTo>
                    <a:lnTo>
                      <a:pt x="142" y="1197"/>
                    </a:lnTo>
                    <a:lnTo>
                      <a:pt x="162" y="1198"/>
                    </a:lnTo>
                    <a:lnTo>
                      <a:pt x="182" y="1198"/>
                    </a:lnTo>
                    <a:lnTo>
                      <a:pt x="200" y="1202"/>
                    </a:lnTo>
                    <a:lnTo>
                      <a:pt x="220" y="1202"/>
                    </a:lnTo>
                    <a:lnTo>
                      <a:pt x="252" y="1202"/>
                    </a:lnTo>
                    <a:lnTo>
                      <a:pt x="287" y="1198"/>
                    </a:lnTo>
                    <a:lnTo>
                      <a:pt x="319" y="1193"/>
                    </a:lnTo>
                    <a:lnTo>
                      <a:pt x="354" y="1186"/>
                    </a:lnTo>
                    <a:lnTo>
                      <a:pt x="386" y="1177"/>
                    </a:lnTo>
                    <a:lnTo>
                      <a:pt x="417" y="1168"/>
                    </a:lnTo>
                    <a:lnTo>
                      <a:pt x="447" y="1155"/>
                    </a:lnTo>
                    <a:lnTo>
                      <a:pt x="478" y="1141"/>
                    </a:lnTo>
                    <a:lnTo>
                      <a:pt x="505" y="1126"/>
                    </a:lnTo>
                    <a:lnTo>
                      <a:pt x="536" y="1110"/>
                    </a:lnTo>
                    <a:lnTo>
                      <a:pt x="559" y="1094"/>
                    </a:lnTo>
                    <a:lnTo>
                      <a:pt x="588" y="1074"/>
                    </a:lnTo>
                    <a:lnTo>
                      <a:pt x="613" y="1052"/>
                    </a:lnTo>
                    <a:lnTo>
                      <a:pt x="637" y="1029"/>
                    </a:lnTo>
                    <a:lnTo>
                      <a:pt x="660" y="1007"/>
                    </a:lnTo>
                    <a:lnTo>
                      <a:pt x="682" y="982"/>
                    </a:lnTo>
                    <a:lnTo>
                      <a:pt x="666" y="966"/>
                    </a:lnTo>
                    <a:lnTo>
                      <a:pt x="646" y="955"/>
                    </a:lnTo>
                    <a:lnTo>
                      <a:pt x="626" y="940"/>
                    </a:lnTo>
                    <a:lnTo>
                      <a:pt x="610" y="929"/>
                    </a:lnTo>
                    <a:lnTo>
                      <a:pt x="590" y="922"/>
                    </a:lnTo>
                    <a:lnTo>
                      <a:pt x="574" y="917"/>
                    </a:lnTo>
                    <a:lnTo>
                      <a:pt x="557" y="904"/>
                    </a:lnTo>
                    <a:lnTo>
                      <a:pt x="547" y="893"/>
                    </a:lnTo>
                    <a:lnTo>
                      <a:pt x="547" y="892"/>
                    </a:lnTo>
                    <a:lnTo>
                      <a:pt x="547" y="888"/>
                    </a:lnTo>
                    <a:lnTo>
                      <a:pt x="543" y="888"/>
                    </a:lnTo>
                    <a:lnTo>
                      <a:pt x="543" y="886"/>
                    </a:lnTo>
                    <a:lnTo>
                      <a:pt x="543" y="874"/>
                    </a:lnTo>
                    <a:lnTo>
                      <a:pt x="547" y="863"/>
                    </a:lnTo>
                    <a:lnTo>
                      <a:pt x="547" y="855"/>
                    </a:lnTo>
                    <a:lnTo>
                      <a:pt x="548" y="845"/>
                    </a:lnTo>
                    <a:lnTo>
                      <a:pt x="557" y="819"/>
                    </a:lnTo>
                    <a:lnTo>
                      <a:pt x="567" y="791"/>
                    </a:lnTo>
                    <a:lnTo>
                      <a:pt x="579" y="769"/>
                    </a:lnTo>
                    <a:lnTo>
                      <a:pt x="601" y="753"/>
                    </a:lnTo>
                    <a:lnTo>
                      <a:pt x="613" y="749"/>
                    </a:lnTo>
                    <a:lnTo>
                      <a:pt x="624" y="744"/>
                    </a:lnTo>
                    <a:lnTo>
                      <a:pt x="631" y="742"/>
                    </a:lnTo>
                    <a:lnTo>
                      <a:pt x="642" y="738"/>
                    </a:lnTo>
                    <a:lnTo>
                      <a:pt x="655" y="738"/>
                    </a:lnTo>
                    <a:lnTo>
                      <a:pt x="666" y="736"/>
                    </a:lnTo>
                    <a:lnTo>
                      <a:pt x="673" y="729"/>
                    </a:lnTo>
                    <a:lnTo>
                      <a:pt x="684" y="727"/>
                    </a:lnTo>
                    <a:lnTo>
                      <a:pt x="695" y="727"/>
                    </a:lnTo>
                    <a:lnTo>
                      <a:pt x="704" y="722"/>
                    </a:lnTo>
                    <a:lnTo>
                      <a:pt x="715" y="718"/>
                    </a:lnTo>
                    <a:lnTo>
                      <a:pt x="725" y="713"/>
                    </a:lnTo>
                    <a:lnTo>
                      <a:pt x="736" y="711"/>
                    </a:lnTo>
                    <a:lnTo>
                      <a:pt x="749" y="707"/>
                    </a:lnTo>
                    <a:lnTo>
                      <a:pt x="760" y="707"/>
                    </a:lnTo>
                    <a:lnTo>
                      <a:pt x="770" y="711"/>
                    </a:lnTo>
                    <a:lnTo>
                      <a:pt x="776" y="717"/>
                    </a:lnTo>
                    <a:lnTo>
                      <a:pt x="783" y="722"/>
                    </a:lnTo>
                    <a:lnTo>
                      <a:pt x="792" y="729"/>
                    </a:lnTo>
                    <a:lnTo>
                      <a:pt x="803" y="736"/>
                    </a:lnTo>
                  </a:path>
                </a:pathLst>
              </a:custGeom>
              <a:solidFill>
                <a:schemeClr val="folHlink"/>
              </a:solidFill>
              <a:ln>
                <a:noFill/>
              </a:ln>
              <a:extLst>
                <a:ext uri="{91240B29-F687-4F45-9708-019B960494DF}">
                  <a14:hiddenLine xmlns:a14="http://schemas.microsoft.com/office/drawing/2010/main" w="9525">
                    <a:solidFill>
                      <a:schemeClr val="tx1"/>
                    </a:solidFill>
                    <a:round/>
                    <a:headEnd type="none" w="sm" len="sm"/>
                    <a:tailEnd type="none" w="sm" len="sm"/>
                  </a14:hiddenLine>
                </a:ext>
              </a:extLst>
            </p:spPr>
            <p:txBody>
              <a:bodyPr/>
              <a:lstStyle/>
              <a:p>
                <a:endParaRPr lang="hr-HR"/>
              </a:p>
            </p:txBody>
          </p:sp>
          <p:sp>
            <p:nvSpPr>
              <p:cNvPr id="3099" name="Freeform 27"/>
              <p:cNvSpPr>
                <a:spLocks/>
              </p:cNvSpPr>
              <p:nvPr/>
            </p:nvSpPr>
            <p:spPr bwMode="invGray">
              <a:xfrm>
                <a:off x="530" y="2834"/>
                <a:ext cx="63" cy="73"/>
              </a:xfrm>
              <a:custGeom>
                <a:avLst/>
                <a:gdLst>
                  <a:gd name="T0" fmla="*/ 42 w 63"/>
                  <a:gd name="T1" fmla="*/ 65 h 73"/>
                  <a:gd name="T2" fmla="*/ 58 w 63"/>
                  <a:gd name="T3" fmla="*/ 72 h 73"/>
                  <a:gd name="T4" fmla="*/ 62 w 63"/>
                  <a:gd name="T5" fmla="*/ 72 h 73"/>
                  <a:gd name="T6" fmla="*/ 62 w 63"/>
                  <a:gd name="T7" fmla="*/ 67 h 73"/>
                  <a:gd name="T8" fmla="*/ 58 w 63"/>
                  <a:gd name="T9" fmla="*/ 65 h 73"/>
                  <a:gd name="T10" fmla="*/ 58 w 63"/>
                  <a:gd name="T11" fmla="*/ 62 h 73"/>
                  <a:gd name="T12" fmla="*/ 44 w 63"/>
                  <a:gd name="T13" fmla="*/ 56 h 73"/>
                  <a:gd name="T14" fmla="*/ 37 w 63"/>
                  <a:gd name="T15" fmla="*/ 45 h 73"/>
                  <a:gd name="T16" fmla="*/ 31 w 63"/>
                  <a:gd name="T17" fmla="*/ 34 h 73"/>
                  <a:gd name="T18" fmla="*/ 26 w 63"/>
                  <a:gd name="T19" fmla="*/ 20 h 73"/>
                  <a:gd name="T20" fmla="*/ 9 w 63"/>
                  <a:gd name="T21" fmla="*/ 0 h 73"/>
                  <a:gd name="T22" fmla="*/ 6 w 63"/>
                  <a:gd name="T23" fmla="*/ 4 h 73"/>
                  <a:gd name="T24" fmla="*/ 2 w 63"/>
                  <a:gd name="T25" fmla="*/ 9 h 73"/>
                  <a:gd name="T26" fmla="*/ 0 w 63"/>
                  <a:gd name="T27" fmla="*/ 11 h 73"/>
                  <a:gd name="T28" fmla="*/ 0 w 63"/>
                  <a:gd name="T29" fmla="*/ 18 h 73"/>
                  <a:gd name="T30" fmla="*/ 0 w 63"/>
                  <a:gd name="T31" fmla="*/ 20 h 73"/>
                  <a:gd name="T32" fmla="*/ 0 w 63"/>
                  <a:gd name="T33" fmla="*/ 20 h 73"/>
                  <a:gd name="T34" fmla="*/ 0 w 63"/>
                  <a:gd name="T35" fmla="*/ 20 h 73"/>
                  <a:gd name="T36" fmla="*/ 0 w 63"/>
                  <a:gd name="T37" fmla="*/ 20 h 73"/>
                  <a:gd name="T38" fmla="*/ 9 w 63"/>
                  <a:gd name="T39" fmla="*/ 31 h 73"/>
                  <a:gd name="T40" fmla="*/ 20 w 63"/>
                  <a:gd name="T41" fmla="*/ 45 h 73"/>
                  <a:gd name="T42" fmla="*/ 31 w 63"/>
                  <a:gd name="T43" fmla="*/ 56 h 73"/>
                  <a:gd name="T44" fmla="*/ 42 w 63"/>
                  <a:gd name="T45" fmla="*/ 6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3" h="73">
                    <a:moveTo>
                      <a:pt x="42" y="65"/>
                    </a:moveTo>
                    <a:lnTo>
                      <a:pt x="58" y="72"/>
                    </a:lnTo>
                    <a:lnTo>
                      <a:pt x="62" y="72"/>
                    </a:lnTo>
                    <a:lnTo>
                      <a:pt x="62" y="67"/>
                    </a:lnTo>
                    <a:lnTo>
                      <a:pt x="58" y="65"/>
                    </a:lnTo>
                    <a:lnTo>
                      <a:pt x="58" y="62"/>
                    </a:lnTo>
                    <a:lnTo>
                      <a:pt x="44" y="56"/>
                    </a:lnTo>
                    <a:lnTo>
                      <a:pt x="37" y="45"/>
                    </a:lnTo>
                    <a:lnTo>
                      <a:pt x="31" y="34"/>
                    </a:lnTo>
                    <a:lnTo>
                      <a:pt x="26" y="20"/>
                    </a:lnTo>
                    <a:lnTo>
                      <a:pt x="9" y="0"/>
                    </a:lnTo>
                    <a:lnTo>
                      <a:pt x="6" y="4"/>
                    </a:lnTo>
                    <a:lnTo>
                      <a:pt x="2" y="9"/>
                    </a:lnTo>
                    <a:lnTo>
                      <a:pt x="0" y="11"/>
                    </a:lnTo>
                    <a:lnTo>
                      <a:pt x="0" y="18"/>
                    </a:lnTo>
                    <a:lnTo>
                      <a:pt x="0" y="20"/>
                    </a:lnTo>
                    <a:lnTo>
                      <a:pt x="9" y="31"/>
                    </a:lnTo>
                    <a:lnTo>
                      <a:pt x="20" y="45"/>
                    </a:lnTo>
                    <a:lnTo>
                      <a:pt x="31" y="56"/>
                    </a:lnTo>
                    <a:lnTo>
                      <a:pt x="42" y="65"/>
                    </a:lnTo>
                  </a:path>
                </a:pathLst>
              </a:custGeom>
              <a:solidFill>
                <a:schemeClr val="folHlink"/>
              </a:solidFill>
              <a:ln>
                <a:noFill/>
              </a:ln>
              <a:extLst>
                <a:ext uri="{91240B29-F687-4F45-9708-019B960494DF}">
                  <a14:hiddenLine xmlns:a14="http://schemas.microsoft.com/office/drawing/2010/main" w="9525">
                    <a:solidFill>
                      <a:schemeClr val="tx1"/>
                    </a:solidFill>
                    <a:round/>
                    <a:headEnd type="none" w="sm" len="sm"/>
                    <a:tailEnd type="none" w="sm" len="sm"/>
                  </a14:hiddenLine>
                </a:ext>
              </a:extLst>
            </p:spPr>
            <p:txBody>
              <a:bodyPr/>
              <a:lstStyle/>
              <a:p>
                <a:endParaRPr lang="hr-HR"/>
              </a:p>
            </p:txBody>
          </p:sp>
        </p:grpSp>
      </p:grpSp>
      <p:sp>
        <p:nvSpPr>
          <p:cNvPr id="3100" name="Rectangle 28"/>
          <p:cNvSpPr>
            <a:spLocks noGrp="1" noChangeArrowheads="1"/>
          </p:cNvSpPr>
          <p:nvPr>
            <p:ph type="ctrTitle" sz="quarter"/>
          </p:nvPr>
        </p:nvSpPr>
        <p:spPr>
          <a:xfrm>
            <a:off x="685800" y="2286000"/>
            <a:ext cx="7772400" cy="1143000"/>
          </a:xfrm>
        </p:spPr>
        <p:txBody>
          <a:bodyPr/>
          <a:lstStyle>
            <a:lvl1pPr>
              <a:defRPr/>
            </a:lvl1pPr>
          </a:lstStyle>
          <a:p>
            <a:pPr lvl="0"/>
            <a:r>
              <a:rPr lang="hr-HR" altLang="sr-Latn-RS" noProof="0" smtClean="0"/>
              <a:t>Uredite stil naslova matrice</a:t>
            </a:r>
          </a:p>
        </p:txBody>
      </p:sp>
      <p:sp>
        <p:nvSpPr>
          <p:cNvPr id="3101" name="Rectangle 29"/>
          <p:cNvSpPr>
            <a:spLocks noGrp="1" noChangeArrowheads="1"/>
          </p:cNvSpPr>
          <p:nvPr>
            <p:ph type="subTitle" sz="quarter" idx="1"/>
          </p:nvPr>
        </p:nvSpPr>
        <p:spPr>
          <a:xfrm>
            <a:off x="2057400" y="4114800"/>
            <a:ext cx="6400800" cy="1752600"/>
          </a:xfrm>
        </p:spPr>
        <p:txBody>
          <a:bodyPr/>
          <a:lstStyle>
            <a:lvl1pPr marL="0" indent="0" algn="ctr">
              <a:buFontTx/>
              <a:buNone/>
              <a:defRPr/>
            </a:lvl1pPr>
          </a:lstStyle>
          <a:p>
            <a:pPr lvl="0"/>
            <a:r>
              <a:rPr lang="hr-HR" altLang="sr-Latn-RS" noProof="0" smtClean="0"/>
              <a:t>Uredite stil podnaslova matrice</a:t>
            </a:r>
          </a:p>
        </p:txBody>
      </p:sp>
      <p:sp>
        <p:nvSpPr>
          <p:cNvPr id="3102" name="Rectangle 30"/>
          <p:cNvSpPr>
            <a:spLocks noGrp="1" noChangeArrowheads="1"/>
          </p:cNvSpPr>
          <p:nvPr>
            <p:ph type="dt" sz="quarter" idx="2"/>
          </p:nvPr>
        </p:nvSpPr>
        <p:spPr/>
        <p:txBody>
          <a:bodyPr/>
          <a:lstStyle>
            <a:lvl1pPr>
              <a:defRPr>
                <a:solidFill>
                  <a:srgbClr val="FFFFFF"/>
                </a:solidFill>
              </a:defRPr>
            </a:lvl1pPr>
          </a:lstStyle>
          <a:p>
            <a:endParaRPr lang="hr-HR" altLang="sr-Latn-RS"/>
          </a:p>
        </p:txBody>
      </p:sp>
      <p:sp>
        <p:nvSpPr>
          <p:cNvPr id="3103" name="Rectangle 31"/>
          <p:cNvSpPr>
            <a:spLocks noGrp="1" noChangeArrowheads="1"/>
          </p:cNvSpPr>
          <p:nvPr>
            <p:ph type="ftr" sz="quarter" idx="3"/>
          </p:nvPr>
        </p:nvSpPr>
        <p:spPr/>
        <p:txBody>
          <a:bodyPr/>
          <a:lstStyle>
            <a:lvl1pPr>
              <a:defRPr>
                <a:solidFill>
                  <a:srgbClr val="FFFFFF"/>
                </a:solidFill>
              </a:defRPr>
            </a:lvl1pPr>
          </a:lstStyle>
          <a:p>
            <a:endParaRPr lang="hr-HR" altLang="sr-Latn-RS"/>
          </a:p>
        </p:txBody>
      </p:sp>
      <p:sp>
        <p:nvSpPr>
          <p:cNvPr id="3104" name="Rectangle 32"/>
          <p:cNvSpPr>
            <a:spLocks noGrp="1" noChangeArrowheads="1"/>
          </p:cNvSpPr>
          <p:nvPr>
            <p:ph type="sldNum" sz="quarter" idx="4"/>
          </p:nvPr>
        </p:nvSpPr>
        <p:spPr/>
        <p:txBody>
          <a:bodyPr/>
          <a:lstStyle>
            <a:lvl1pPr>
              <a:defRPr>
                <a:solidFill>
                  <a:srgbClr val="FFFFFF"/>
                </a:solidFill>
              </a:defRPr>
            </a:lvl1pPr>
          </a:lstStyle>
          <a:p>
            <a:fld id="{DD3BFCA3-D37A-4254-8CEF-BE7B2F5694B8}" type="slidenum">
              <a:rPr lang="hr-HR" altLang="sr-Latn-RS"/>
              <a:pPr/>
              <a:t>‹#›</a:t>
            </a:fld>
            <a:endParaRPr lang="hr-HR" altLang="sr-Latn-R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lvl1pPr>
              <a:defRPr/>
            </a:lvl1pPr>
          </a:lstStyle>
          <a:p>
            <a:endParaRPr lang="hr-HR" altLang="sr-Latn-RS"/>
          </a:p>
        </p:txBody>
      </p:sp>
      <p:sp>
        <p:nvSpPr>
          <p:cNvPr id="5" name="Rezervirano mjesto podnožja 4"/>
          <p:cNvSpPr>
            <a:spLocks noGrp="1"/>
          </p:cNvSpPr>
          <p:nvPr>
            <p:ph type="ftr" sz="quarter" idx="11"/>
          </p:nvPr>
        </p:nvSpPr>
        <p:spPr/>
        <p:txBody>
          <a:bodyPr/>
          <a:lstStyle>
            <a:lvl1pPr>
              <a:defRPr/>
            </a:lvl1pPr>
          </a:lstStyle>
          <a:p>
            <a:endParaRPr lang="hr-HR" altLang="sr-Latn-RS"/>
          </a:p>
        </p:txBody>
      </p:sp>
      <p:sp>
        <p:nvSpPr>
          <p:cNvPr id="6" name="Rezervirano mjesto broja slajda 5"/>
          <p:cNvSpPr>
            <a:spLocks noGrp="1"/>
          </p:cNvSpPr>
          <p:nvPr>
            <p:ph type="sldNum" sz="quarter" idx="12"/>
          </p:nvPr>
        </p:nvSpPr>
        <p:spPr/>
        <p:txBody>
          <a:bodyPr/>
          <a:lstStyle>
            <a:lvl1pPr>
              <a:defRPr/>
            </a:lvl1pPr>
          </a:lstStyle>
          <a:p>
            <a:fld id="{E9EC3460-FE1B-4A34-BE5C-AA46B3712E42}" type="slidenum">
              <a:rPr lang="hr-HR" altLang="sr-Latn-RS"/>
              <a:pPr/>
              <a:t>‹#›</a:t>
            </a:fld>
            <a:endParaRPr lang="hr-HR" altLang="sr-Latn-RS"/>
          </a:p>
        </p:txBody>
      </p:sp>
    </p:spTree>
    <p:extLst>
      <p:ext uri="{BB962C8B-B14F-4D97-AF65-F5344CB8AC3E}">
        <p14:creationId xmlns:p14="http://schemas.microsoft.com/office/powerpoint/2010/main" val="2684221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515100" y="609600"/>
            <a:ext cx="1943100" cy="5486400"/>
          </a:xfrm>
        </p:spPr>
        <p:txBody>
          <a:bodyPr vert="eaVert"/>
          <a:lstStyle/>
          <a:p>
            <a:r>
              <a:rPr lang="hr-HR" smtClean="0"/>
              <a:t>Uredite stil naslova matrice</a:t>
            </a:r>
            <a:endParaRPr lang="hr-HR"/>
          </a:p>
        </p:txBody>
      </p:sp>
      <p:sp>
        <p:nvSpPr>
          <p:cNvPr id="3" name="Rezervirano mjesto okomitog teksta 2"/>
          <p:cNvSpPr>
            <a:spLocks noGrp="1"/>
          </p:cNvSpPr>
          <p:nvPr>
            <p:ph type="body" orient="vert" idx="1"/>
          </p:nvPr>
        </p:nvSpPr>
        <p:spPr>
          <a:xfrm>
            <a:off x="685800" y="609600"/>
            <a:ext cx="5676900" cy="5486400"/>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lvl1pPr>
              <a:defRPr/>
            </a:lvl1pPr>
          </a:lstStyle>
          <a:p>
            <a:endParaRPr lang="hr-HR" altLang="sr-Latn-RS"/>
          </a:p>
        </p:txBody>
      </p:sp>
      <p:sp>
        <p:nvSpPr>
          <p:cNvPr id="5" name="Rezervirano mjesto podnožja 4"/>
          <p:cNvSpPr>
            <a:spLocks noGrp="1"/>
          </p:cNvSpPr>
          <p:nvPr>
            <p:ph type="ftr" sz="quarter" idx="11"/>
          </p:nvPr>
        </p:nvSpPr>
        <p:spPr/>
        <p:txBody>
          <a:bodyPr/>
          <a:lstStyle>
            <a:lvl1pPr>
              <a:defRPr/>
            </a:lvl1pPr>
          </a:lstStyle>
          <a:p>
            <a:endParaRPr lang="hr-HR" altLang="sr-Latn-RS"/>
          </a:p>
        </p:txBody>
      </p:sp>
      <p:sp>
        <p:nvSpPr>
          <p:cNvPr id="6" name="Rezervirano mjesto broja slajda 5"/>
          <p:cNvSpPr>
            <a:spLocks noGrp="1"/>
          </p:cNvSpPr>
          <p:nvPr>
            <p:ph type="sldNum" sz="quarter" idx="12"/>
          </p:nvPr>
        </p:nvSpPr>
        <p:spPr/>
        <p:txBody>
          <a:bodyPr/>
          <a:lstStyle>
            <a:lvl1pPr>
              <a:defRPr/>
            </a:lvl1pPr>
          </a:lstStyle>
          <a:p>
            <a:fld id="{AA9204DC-F17A-4C73-A149-EED7F791B47A}" type="slidenum">
              <a:rPr lang="hr-HR" altLang="sr-Latn-RS"/>
              <a:pPr/>
              <a:t>‹#›</a:t>
            </a:fld>
            <a:endParaRPr lang="hr-HR" altLang="sr-Latn-RS"/>
          </a:p>
        </p:txBody>
      </p:sp>
    </p:spTree>
    <p:extLst>
      <p:ext uri="{BB962C8B-B14F-4D97-AF65-F5344CB8AC3E}">
        <p14:creationId xmlns:p14="http://schemas.microsoft.com/office/powerpoint/2010/main" val="177104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a:xfrm>
            <a:off x="3707904" y="609600"/>
            <a:ext cx="4750296" cy="1143000"/>
          </a:xfrm>
        </p:spPr>
        <p:txBody>
          <a:bodyPr/>
          <a:lstStyle/>
          <a:p>
            <a:r>
              <a:rPr lang="hr-HR" smtClean="0"/>
              <a:t>Uredite stil naslova matrice</a:t>
            </a:r>
            <a:endParaRPr lang="hr-HR"/>
          </a:p>
        </p:txBody>
      </p:sp>
      <p:sp>
        <p:nvSpPr>
          <p:cNvPr id="3" name="Rezervirano mjesto sadržaja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lvl1pPr>
              <a:defRPr/>
            </a:lvl1pPr>
          </a:lstStyle>
          <a:p>
            <a:endParaRPr lang="hr-HR" altLang="sr-Latn-RS"/>
          </a:p>
        </p:txBody>
      </p:sp>
      <p:sp>
        <p:nvSpPr>
          <p:cNvPr id="5" name="Rezervirano mjesto podnožja 4"/>
          <p:cNvSpPr>
            <a:spLocks noGrp="1"/>
          </p:cNvSpPr>
          <p:nvPr>
            <p:ph type="ftr" sz="quarter" idx="11"/>
          </p:nvPr>
        </p:nvSpPr>
        <p:spPr/>
        <p:txBody>
          <a:bodyPr/>
          <a:lstStyle>
            <a:lvl1pPr>
              <a:defRPr/>
            </a:lvl1pPr>
          </a:lstStyle>
          <a:p>
            <a:endParaRPr lang="hr-HR" altLang="sr-Latn-RS"/>
          </a:p>
        </p:txBody>
      </p:sp>
      <p:sp>
        <p:nvSpPr>
          <p:cNvPr id="6" name="Rezervirano mjesto broja slajda 5"/>
          <p:cNvSpPr>
            <a:spLocks noGrp="1"/>
          </p:cNvSpPr>
          <p:nvPr>
            <p:ph type="sldNum" sz="quarter" idx="12"/>
          </p:nvPr>
        </p:nvSpPr>
        <p:spPr/>
        <p:txBody>
          <a:bodyPr/>
          <a:lstStyle>
            <a:lvl1pPr>
              <a:defRPr/>
            </a:lvl1pPr>
          </a:lstStyle>
          <a:p>
            <a:fld id="{E3181416-4C84-4361-B0AB-B777206A8C96}" type="slidenum">
              <a:rPr lang="hr-HR" altLang="sr-Latn-RS"/>
              <a:pPr/>
              <a:t>‹#›</a:t>
            </a:fld>
            <a:endParaRPr lang="hr-HR" altLang="sr-Latn-RS"/>
          </a:p>
        </p:txBody>
      </p:sp>
      <p:pic>
        <p:nvPicPr>
          <p:cNvPr id="8" name="Slika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9512" y="116632"/>
            <a:ext cx="961345" cy="1535807"/>
          </a:xfrm>
          <a:prstGeom prst="rect">
            <a:avLst/>
          </a:prstGeom>
        </p:spPr>
      </p:pic>
    </p:spTree>
    <p:extLst>
      <p:ext uri="{BB962C8B-B14F-4D97-AF65-F5344CB8AC3E}">
        <p14:creationId xmlns:p14="http://schemas.microsoft.com/office/powerpoint/2010/main" val="19238439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Uredite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r-HR" smtClean="0"/>
              <a:t>Uredite stilove teksta matrice</a:t>
            </a:r>
          </a:p>
        </p:txBody>
      </p:sp>
      <p:sp>
        <p:nvSpPr>
          <p:cNvPr id="4" name="Rezervirano mjesto datuma 3"/>
          <p:cNvSpPr>
            <a:spLocks noGrp="1"/>
          </p:cNvSpPr>
          <p:nvPr>
            <p:ph type="dt" sz="half" idx="10"/>
          </p:nvPr>
        </p:nvSpPr>
        <p:spPr/>
        <p:txBody>
          <a:bodyPr/>
          <a:lstStyle>
            <a:lvl1pPr>
              <a:defRPr/>
            </a:lvl1pPr>
          </a:lstStyle>
          <a:p>
            <a:endParaRPr lang="hr-HR" altLang="sr-Latn-RS"/>
          </a:p>
        </p:txBody>
      </p:sp>
      <p:sp>
        <p:nvSpPr>
          <p:cNvPr id="5" name="Rezervirano mjesto podnožja 4"/>
          <p:cNvSpPr>
            <a:spLocks noGrp="1"/>
          </p:cNvSpPr>
          <p:nvPr>
            <p:ph type="ftr" sz="quarter" idx="11"/>
          </p:nvPr>
        </p:nvSpPr>
        <p:spPr/>
        <p:txBody>
          <a:bodyPr/>
          <a:lstStyle>
            <a:lvl1pPr>
              <a:defRPr/>
            </a:lvl1pPr>
          </a:lstStyle>
          <a:p>
            <a:endParaRPr lang="hr-HR" altLang="sr-Latn-RS"/>
          </a:p>
        </p:txBody>
      </p:sp>
      <p:sp>
        <p:nvSpPr>
          <p:cNvPr id="6" name="Rezervirano mjesto broja slajda 5"/>
          <p:cNvSpPr>
            <a:spLocks noGrp="1"/>
          </p:cNvSpPr>
          <p:nvPr>
            <p:ph type="sldNum" sz="quarter" idx="12"/>
          </p:nvPr>
        </p:nvSpPr>
        <p:spPr/>
        <p:txBody>
          <a:bodyPr/>
          <a:lstStyle>
            <a:lvl1pPr>
              <a:defRPr/>
            </a:lvl1pPr>
          </a:lstStyle>
          <a:p>
            <a:fld id="{07B750F0-DBA4-49F7-9DC4-3DF01CA9D21A}" type="slidenum">
              <a:rPr lang="hr-HR" altLang="sr-Latn-RS"/>
              <a:pPr/>
              <a:t>‹#›</a:t>
            </a:fld>
            <a:endParaRPr lang="hr-HR" altLang="sr-Latn-RS"/>
          </a:p>
        </p:txBody>
      </p:sp>
    </p:spTree>
    <p:extLst>
      <p:ext uri="{BB962C8B-B14F-4D97-AF65-F5344CB8AC3E}">
        <p14:creationId xmlns:p14="http://schemas.microsoft.com/office/powerpoint/2010/main" val="1808618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lvl1pPr>
              <a:defRPr/>
            </a:lvl1pPr>
          </a:lstStyle>
          <a:p>
            <a:endParaRPr lang="hr-HR" altLang="sr-Latn-RS"/>
          </a:p>
        </p:txBody>
      </p:sp>
      <p:sp>
        <p:nvSpPr>
          <p:cNvPr id="6" name="Rezervirano mjesto podnožja 5"/>
          <p:cNvSpPr>
            <a:spLocks noGrp="1"/>
          </p:cNvSpPr>
          <p:nvPr>
            <p:ph type="ftr" sz="quarter" idx="11"/>
          </p:nvPr>
        </p:nvSpPr>
        <p:spPr/>
        <p:txBody>
          <a:bodyPr/>
          <a:lstStyle>
            <a:lvl1pPr>
              <a:defRPr/>
            </a:lvl1pPr>
          </a:lstStyle>
          <a:p>
            <a:endParaRPr lang="hr-HR" altLang="sr-Latn-RS"/>
          </a:p>
        </p:txBody>
      </p:sp>
      <p:sp>
        <p:nvSpPr>
          <p:cNvPr id="7" name="Rezervirano mjesto broja slajda 6"/>
          <p:cNvSpPr>
            <a:spLocks noGrp="1"/>
          </p:cNvSpPr>
          <p:nvPr>
            <p:ph type="sldNum" sz="quarter" idx="12"/>
          </p:nvPr>
        </p:nvSpPr>
        <p:spPr/>
        <p:txBody>
          <a:bodyPr/>
          <a:lstStyle>
            <a:lvl1pPr>
              <a:defRPr/>
            </a:lvl1pPr>
          </a:lstStyle>
          <a:p>
            <a:fld id="{C73774FE-9C9E-403B-866B-F061267D7310}" type="slidenum">
              <a:rPr lang="hr-HR" altLang="sr-Latn-RS"/>
              <a:pPr/>
              <a:t>‹#›</a:t>
            </a:fld>
            <a:endParaRPr lang="hr-HR" altLang="sr-Latn-RS"/>
          </a:p>
        </p:txBody>
      </p:sp>
    </p:spTree>
    <p:extLst>
      <p:ext uri="{BB962C8B-B14F-4D97-AF65-F5344CB8AC3E}">
        <p14:creationId xmlns:p14="http://schemas.microsoft.com/office/powerpoint/2010/main" val="3259545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lvl1pPr>
              <a:defRPr/>
            </a:lvl1pPr>
          </a:lstStyle>
          <a:p>
            <a:r>
              <a:rPr lang="hr-HR" smtClean="0"/>
              <a:t>Uredite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lvl1pPr>
              <a:defRPr/>
            </a:lvl1pPr>
          </a:lstStyle>
          <a:p>
            <a:endParaRPr lang="hr-HR" altLang="sr-Latn-RS"/>
          </a:p>
        </p:txBody>
      </p:sp>
      <p:sp>
        <p:nvSpPr>
          <p:cNvPr id="8" name="Rezervirano mjesto podnožja 7"/>
          <p:cNvSpPr>
            <a:spLocks noGrp="1"/>
          </p:cNvSpPr>
          <p:nvPr>
            <p:ph type="ftr" sz="quarter" idx="11"/>
          </p:nvPr>
        </p:nvSpPr>
        <p:spPr/>
        <p:txBody>
          <a:bodyPr/>
          <a:lstStyle>
            <a:lvl1pPr>
              <a:defRPr/>
            </a:lvl1pPr>
          </a:lstStyle>
          <a:p>
            <a:endParaRPr lang="hr-HR" altLang="sr-Latn-RS"/>
          </a:p>
        </p:txBody>
      </p:sp>
      <p:sp>
        <p:nvSpPr>
          <p:cNvPr id="9" name="Rezervirano mjesto broja slajda 8"/>
          <p:cNvSpPr>
            <a:spLocks noGrp="1"/>
          </p:cNvSpPr>
          <p:nvPr>
            <p:ph type="sldNum" sz="quarter" idx="12"/>
          </p:nvPr>
        </p:nvSpPr>
        <p:spPr/>
        <p:txBody>
          <a:bodyPr/>
          <a:lstStyle>
            <a:lvl1pPr>
              <a:defRPr/>
            </a:lvl1pPr>
          </a:lstStyle>
          <a:p>
            <a:fld id="{317942B9-AFFC-47D0-84CF-B3C60B915236}" type="slidenum">
              <a:rPr lang="hr-HR" altLang="sr-Latn-RS"/>
              <a:pPr/>
              <a:t>‹#›</a:t>
            </a:fld>
            <a:endParaRPr lang="hr-HR" altLang="sr-Latn-RS"/>
          </a:p>
        </p:txBody>
      </p:sp>
    </p:spTree>
    <p:extLst>
      <p:ext uri="{BB962C8B-B14F-4D97-AF65-F5344CB8AC3E}">
        <p14:creationId xmlns:p14="http://schemas.microsoft.com/office/powerpoint/2010/main" val="3675862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datuma 2"/>
          <p:cNvSpPr>
            <a:spLocks noGrp="1"/>
          </p:cNvSpPr>
          <p:nvPr>
            <p:ph type="dt" sz="half" idx="10"/>
          </p:nvPr>
        </p:nvSpPr>
        <p:spPr/>
        <p:txBody>
          <a:bodyPr/>
          <a:lstStyle>
            <a:lvl1pPr>
              <a:defRPr/>
            </a:lvl1pPr>
          </a:lstStyle>
          <a:p>
            <a:endParaRPr lang="hr-HR" altLang="sr-Latn-RS"/>
          </a:p>
        </p:txBody>
      </p:sp>
      <p:sp>
        <p:nvSpPr>
          <p:cNvPr id="4" name="Rezervirano mjesto podnožja 3"/>
          <p:cNvSpPr>
            <a:spLocks noGrp="1"/>
          </p:cNvSpPr>
          <p:nvPr>
            <p:ph type="ftr" sz="quarter" idx="11"/>
          </p:nvPr>
        </p:nvSpPr>
        <p:spPr/>
        <p:txBody>
          <a:bodyPr/>
          <a:lstStyle>
            <a:lvl1pPr>
              <a:defRPr/>
            </a:lvl1pPr>
          </a:lstStyle>
          <a:p>
            <a:endParaRPr lang="hr-HR" altLang="sr-Latn-RS"/>
          </a:p>
        </p:txBody>
      </p:sp>
      <p:sp>
        <p:nvSpPr>
          <p:cNvPr id="5" name="Rezervirano mjesto broja slajda 4"/>
          <p:cNvSpPr>
            <a:spLocks noGrp="1"/>
          </p:cNvSpPr>
          <p:nvPr>
            <p:ph type="sldNum" sz="quarter" idx="12"/>
          </p:nvPr>
        </p:nvSpPr>
        <p:spPr/>
        <p:txBody>
          <a:bodyPr/>
          <a:lstStyle>
            <a:lvl1pPr>
              <a:defRPr/>
            </a:lvl1pPr>
          </a:lstStyle>
          <a:p>
            <a:fld id="{F4C6AB86-19F9-45B4-AF92-FC7941CF3744}" type="slidenum">
              <a:rPr lang="hr-HR" altLang="sr-Latn-RS"/>
              <a:pPr/>
              <a:t>‹#›</a:t>
            </a:fld>
            <a:endParaRPr lang="hr-HR" altLang="sr-Latn-RS"/>
          </a:p>
        </p:txBody>
      </p:sp>
    </p:spTree>
    <p:extLst>
      <p:ext uri="{BB962C8B-B14F-4D97-AF65-F5344CB8AC3E}">
        <p14:creationId xmlns:p14="http://schemas.microsoft.com/office/powerpoint/2010/main" val="2747967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lvl1pPr>
              <a:defRPr/>
            </a:lvl1pPr>
          </a:lstStyle>
          <a:p>
            <a:endParaRPr lang="hr-HR" altLang="sr-Latn-RS"/>
          </a:p>
        </p:txBody>
      </p:sp>
      <p:sp>
        <p:nvSpPr>
          <p:cNvPr id="3" name="Rezervirano mjesto podnožja 2"/>
          <p:cNvSpPr>
            <a:spLocks noGrp="1"/>
          </p:cNvSpPr>
          <p:nvPr>
            <p:ph type="ftr" sz="quarter" idx="11"/>
          </p:nvPr>
        </p:nvSpPr>
        <p:spPr/>
        <p:txBody>
          <a:bodyPr/>
          <a:lstStyle>
            <a:lvl1pPr>
              <a:defRPr/>
            </a:lvl1pPr>
          </a:lstStyle>
          <a:p>
            <a:endParaRPr lang="hr-HR" altLang="sr-Latn-RS"/>
          </a:p>
        </p:txBody>
      </p:sp>
      <p:sp>
        <p:nvSpPr>
          <p:cNvPr id="4" name="Rezervirano mjesto broja slajda 3"/>
          <p:cNvSpPr>
            <a:spLocks noGrp="1"/>
          </p:cNvSpPr>
          <p:nvPr>
            <p:ph type="sldNum" sz="quarter" idx="12"/>
          </p:nvPr>
        </p:nvSpPr>
        <p:spPr/>
        <p:txBody>
          <a:bodyPr/>
          <a:lstStyle>
            <a:lvl1pPr>
              <a:defRPr/>
            </a:lvl1pPr>
          </a:lstStyle>
          <a:p>
            <a:fld id="{02E9D14F-7600-43AC-B669-255BFB8F8590}" type="slidenum">
              <a:rPr lang="hr-HR" altLang="sr-Latn-RS"/>
              <a:pPr/>
              <a:t>‹#›</a:t>
            </a:fld>
            <a:endParaRPr lang="hr-HR" altLang="sr-Latn-RS"/>
          </a:p>
        </p:txBody>
      </p:sp>
    </p:spTree>
    <p:extLst>
      <p:ext uri="{BB962C8B-B14F-4D97-AF65-F5344CB8AC3E}">
        <p14:creationId xmlns:p14="http://schemas.microsoft.com/office/powerpoint/2010/main" val="1204575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Uredite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lvl1pPr>
              <a:defRPr/>
            </a:lvl1pPr>
          </a:lstStyle>
          <a:p>
            <a:endParaRPr lang="hr-HR" altLang="sr-Latn-RS"/>
          </a:p>
        </p:txBody>
      </p:sp>
      <p:sp>
        <p:nvSpPr>
          <p:cNvPr id="6" name="Rezervirano mjesto podnožja 5"/>
          <p:cNvSpPr>
            <a:spLocks noGrp="1"/>
          </p:cNvSpPr>
          <p:nvPr>
            <p:ph type="ftr" sz="quarter" idx="11"/>
          </p:nvPr>
        </p:nvSpPr>
        <p:spPr/>
        <p:txBody>
          <a:bodyPr/>
          <a:lstStyle>
            <a:lvl1pPr>
              <a:defRPr/>
            </a:lvl1pPr>
          </a:lstStyle>
          <a:p>
            <a:endParaRPr lang="hr-HR" altLang="sr-Latn-RS"/>
          </a:p>
        </p:txBody>
      </p:sp>
      <p:sp>
        <p:nvSpPr>
          <p:cNvPr id="7" name="Rezervirano mjesto broja slajda 6"/>
          <p:cNvSpPr>
            <a:spLocks noGrp="1"/>
          </p:cNvSpPr>
          <p:nvPr>
            <p:ph type="sldNum" sz="quarter" idx="12"/>
          </p:nvPr>
        </p:nvSpPr>
        <p:spPr/>
        <p:txBody>
          <a:bodyPr/>
          <a:lstStyle>
            <a:lvl1pPr>
              <a:defRPr/>
            </a:lvl1pPr>
          </a:lstStyle>
          <a:p>
            <a:fld id="{86DF7CFC-6F3C-410A-88E3-655386BAFF09}" type="slidenum">
              <a:rPr lang="hr-HR" altLang="sr-Latn-RS"/>
              <a:pPr/>
              <a:t>‹#›</a:t>
            </a:fld>
            <a:endParaRPr lang="hr-HR" altLang="sr-Latn-RS"/>
          </a:p>
        </p:txBody>
      </p:sp>
    </p:spTree>
    <p:extLst>
      <p:ext uri="{BB962C8B-B14F-4D97-AF65-F5344CB8AC3E}">
        <p14:creationId xmlns:p14="http://schemas.microsoft.com/office/powerpoint/2010/main" val="280387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Uredite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Kliknite ikonu da biste dodali  sliku</a:t>
            </a:r>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lvl1pPr>
              <a:defRPr/>
            </a:lvl1pPr>
          </a:lstStyle>
          <a:p>
            <a:endParaRPr lang="hr-HR" altLang="sr-Latn-RS"/>
          </a:p>
        </p:txBody>
      </p:sp>
      <p:sp>
        <p:nvSpPr>
          <p:cNvPr id="6" name="Rezervirano mjesto podnožja 5"/>
          <p:cNvSpPr>
            <a:spLocks noGrp="1"/>
          </p:cNvSpPr>
          <p:nvPr>
            <p:ph type="ftr" sz="quarter" idx="11"/>
          </p:nvPr>
        </p:nvSpPr>
        <p:spPr/>
        <p:txBody>
          <a:bodyPr/>
          <a:lstStyle>
            <a:lvl1pPr>
              <a:defRPr/>
            </a:lvl1pPr>
          </a:lstStyle>
          <a:p>
            <a:endParaRPr lang="hr-HR" altLang="sr-Latn-RS"/>
          </a:p>
        </p:txBody>
      </p:sp>
      <p:sp>
        <p:nvSpPr>
          <p:cNvPr id="7" name="Rezervirano mjesto broja slajda 6"/>
          <p:cNvSpPr>
            <a:spLocks noGrp="1"/>
          </p:cNvSpPr>
          <p:nvPr>
            <p:ph type="sldNum" sz="quarter" idx="12"/>
          </p:nvPr>
        </p:nvSpPr>
        <p:spPr/>
        <p:txBody>
          <a:bodyPr/>
          <a:lstStyle>
            <a:lvl1pPr>
              <a:defRPr/>
            </a:lvl1pPr>
          </a:lstStyle>
          <a:p>
            <a:fld id="{9613802C-F898-41FD-BEA7-73ACD4BF8A92}" type="slidenum">
              <a:rPr lang="hr-HR" altLang="sr-Latn-RS"/>
              <a:pPr/>
              <a:t>‹#›</a:t>
            </a:fld>
            <a:endParaRPr lang="hr-HR" altLang="sr-Latn-RS"/>
          </a:p>
        </p:txBody>
      </p:sp>
    </p:spTree>
    <p:extLst>
      <p:ext uri="{BB962C8B-B14F-4D97-AF65-F5344CB8AC3E}">
        <p14:creationId xmlns:p14="http://schemas.microsoft.com/office/powerpoint/2010/main" val="369821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685800" y="117475"/>
            <a:ext cx="8456613" cy="6738938"/>
            <a:chOff x="432" y="74"/>
            <a:chExt cx="5327" cy="4245"/>
          </a:xfrm>
        </p:grpSpPr>
        <p:sp>
          <p:nvSpPr>
            <p:cNvPr id="2051" name="Rectangle 3"/>
            <p:cNvSpPr>
              <a:spLocks noChangeArrowheads="1"/>
            </p:cNvSpPr>
            <p:nvPr/>
          </p:nvSpPr>
          <p:spPr bwMode="invGray">
            <a:xfrm>
              <a:off x="432" y="4176"/>
              <a:ext cx="2208" cy="143"/>
            </a:xfrm>
            <a:prstGeom prst="rect">
              <a:avLst/>
            </a:prstGeom>
            <a:solidFill>
              <a:schemeClr val="hlink"/>
            </a:solidFill>
            <a:ln>
              <a:noFill/>
            </a:ln>
            <a:extLst>
              <a:ext uri="{91240B29-F687-4F45-9708-019B960494DF}">
                <a14:hiddenLine xmlns:a14="http://schemas.microsoft.com/office/drawing/2010/main" w="9525">
                  <a:solidFill>
                    <a:schemeClr val="tx1"/>
                  </a:solidFill>
                  <a:miter lim="800000"/>
                  <a:headEnd/>
                  <a:tailEnd/>
                </a14:hiddenLine>
              </a:ext>
            </a:extLst>
          </p:spPr>
          <p:txBody>
            <a:bodyPr/>
            <a:lstStyle/>
            <a:p>
              <a:endParaRPr lang="hr-HR"/>
            </a:p>
          </p:txBody>
        </p:sp>
        <p:grpSp>
          <p:nvGrpSpPr>
            <p:cNvPr id="2052" name="Group 4"/>
            <p:cNvGrpSpPr>
              <a:grpSpLocks/>
            </p:cNvGrpSpPr>
            <p:nvPr/>
          </p:nvGrpSpPr>
          <p:grpSpPr bwMode="auto">
            <a:xfrm>
              <a:off x="2859" y="4250"/>
              <a:ext cx="2729" cy="41"/>
              <a:chOff x="2859" y="4250"/>
              <a:chExt cx="2729" cy="41"/>
            </a:xfrm>
          </p:grpSpPr>
          <p:sp>
            <p:nvSpPr>
              <p:cNvPr id="2053" name="Oval 5"/>
              <p:cNvSpPr>
                <a:spLocks noChangeArrowheads="1"/>
              </p:cNvSpPr>
              <p:nvPr/>
            </p:nvSpPr>
            <p:spPr bwMode="invGray">
              <a:xfrm>
                <a:off x="2859" y="4250"/>
                <a:ext cx="42" cy="41"/>
              </a:xfrm>
              <a:prstGeom prst="ellipse">
                <a:avLst/>
              </a:pr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hr-HR"/>
              </a:p>
            </p:txBody>
          </p:sp>
          <p:sp>
            <p:nvSpPr>
              <p:cNvPr id="2054" name="Oval 6"/>
              <p:cNvSpPr>
                <a:spLocks noChangeArrowheads="1"/>
              </p:cNvSpPr>
              <p:nvPr/>
            </p:nvSpPr>
            <p:spPr bwMode="invGray">
              <a:xfrm>
                <a:off x="3243" y="4250"/>
                <a:ext cx="42" cy="41"/>
              </a:xfrm>
              <a:prstGeom prst="ellipse">
                <a:avLst/>
              </a:pr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hr-HR"/>
              </a:p>
            </p:txBody>
          </p:sp>
          <p:sp>
            <p:nvSpPr>
              <p:cNvPr id="2055" name="Oval 7"/>
              <p:cNvSpPr>
                <a:spLocks noChangeArrowheads="1"/>
              </p:cNvSpPr>
              <p:nvPr/>
            </p:nvSpPr>
            <p:spPr bwMode="invGray">
              <a:xfrm>
                <a:off x="3627" y="4250"/>
                <a:ext cx="41" cy="41"/>
              </a:xfrm>
              <a:prstGeom prst="ellipse">
                <a:avLst/>
              </a:pr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hr-HR"/>
              </a:p>
            </p:txBody>
          </p:sp>
          <p:sp>
            <p:nvSpPr>
              <p:cNvPr id="2056" name="Oval 8"/>
              <p:cNvSpPr>
                <a:spLocks noChangeArrowheads="1"/>
              </p:cNvSpPr>
              <p:nvPr/>
            </p:nvSpPr>
            <p:spPr bwMode="invGray">
              <a:xfrm>
                <a:off x="4011" y="4250"/>
                <a:ext cx="41" cy="41"/>
              </a:xfrm>
              <a:prstGeom prst="ellipse">
                <a:avLst/>
              </a:pr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hr-HR"/>
              </a:p>
            </p:txBody>
          </p:sp>
          <p:sp>
            <p:nvSpPr>
              <p:cNvPr id="2057" name="Oval 9"/>
              <p:cNvSpPr>
                <a:spLocks noChangeArrowheads="1"/>
              </p:cNvSpPr>
              <p:nvPr/>
            </p:nvSpPr>
            <p:spPr bwMode="invGray">
              <a:xfrm>
                <a:off x="4395" y="4250"/>
                <a:ext cx="42" cy="41"/>
              </a:xfrm>
              <a:prstGeom prst="ellipse">
                <a:avLst/>
              </a:pr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hr-HR"/>
              </a:p>
            </p:txBody>
          </p:sp>
          <p:sp>
            <p:nvSpPr>
              <p:cNvPr id="2058" name="Oval 10"/>
              <p:cNvSpPr>
                <a:spLocks noChangeArrowheads="1"/>
              </p:cNvSpPr>
              <p:nvPr/>
            </p:nvSpPr>
            <p:spPr bwMode="invGray">
              <a:xfrm>
                <a:off x="4779" y="4250"/>
                <a:ext cx="42" cy="41"/>
              </a:xfrm>
              <a:prstGeom prst="ellipse">
                <a:avLst/>
              </a:pr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hr-HR"/>
              </a:p>
            </p:txBody>
          </p:sp>
          <p:sp>
            <p:nvSpPr>
              <p:cNvPr id="2059" name="Oval 11"/>
              <p:cNvSpPr>
                <a:spLocks noChangeArrowheads="1"/>
              </p:cNvSpPr>
              <p:nvPr/>
            </p:nvSpPr>
            <p:spPr bwMode="invGray">
              <a:xfrm>
                <a:off x="5163" y="4250"/>
                <a:ext cx="42" cy="41"/>
              </a:xfrm>
              <a:prstGeom prst="ellipse">
                <a:avLst/>
              </a:pr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hr-HR"/>
              </a:p>
            </p:txBody>
          </p:sp>
          <p:sp>
            <p:nvSpPr>
              <p:cNvPr id="2060" name="Oval 12"/>
              <p:cNvSpPr>
                <a:spLocks noChangeArrowheads="1"/>
              </p:cNvSpPr>
              <p:nvPr/>
            </p:nvSpPr>
            <p:spPr bwMode="invGray">
              <a:xfrm>
                <a:off x="5547" y="4250"/>
                <a:ext cx="41" cy="41"/>
              </a:xfrm>
              <a:prstGeom prst="ellipse">
                <a:avLst/>
              </a:pr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hr-HR"/>
              </a:p>
            </p:txBody>
          </p:sp>
        </p:grpSp>
        <p:sp>
          <p:nvSpPr>
            <p:cNvPr id="2061" name="Rectangle 13"/>
            <p:cNvSpPr>
              <a:spLocks noChangeArrowheads="1"/>
            </p:cNvSpPr>
            <p:nvPr/>
          </p:nvSpPr>
          <p:spPr bwMode="invGray">
            <a:xfrm>
              <a:off x="480" y="480"/>
              <a:ext cx="5279" cy="480"/>
            </a:xfrm>
            <a:prstGeom prst="rect">
              <a:avLst/>
            </a:prstGeom>
            <a:solidFill>
              <a:schemeClr val="hlink"/>
            </a:solidFill>
            <a:ln>
              <a:noFill/>
            </a:ln>
            <a:extLst>
              <a:ext uri="{91240B29-F687-4F45-9708-019B960494DF}">
                <a14:hiddenLine xmlns:a14="http://schemas.microsoft.com/office/drawing/2010/main" w="9525">
                  <a:solidFill>
                    <a:schemeClr val="tx1"/>
                  </a:solidFill>
                  <a:miter lim="800000"/>
                  <a:headEnd/>
                  <a:tailEnd/>
                </a14:hiddenLine>
              </a:ext>
            </a:extLst>
          </p:spPr>
          <p:txBody>
            <a:bodyPr/>
            <a:lstStyle/>
            <a:p>
              <a:endParaRPr lang="hr-HR"/>
            </a:p>
          </p:txBody>
        </p:sp>
        <p:sp>
          <p:nvSpPr>
            <p:cNvPr id="2062" name="Oval 14"/>
            <p:cNvSpPr>
              <a:spLocks noChangeArrowheads="1"/>
            </p:cNvSpPr>
            <p:nvPr/>
          </p:nvSpPr>
          <p:spPr bwMode="invGray">
            <a:xfrm>
              <a:off x="507" y="74"/>
              <a:ext cx="42" cy="42"/>
            </a:xfrm>
            <a:prstGeom prst="ellipse">
              <a:avLst/>
            </a:pr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hr-HR"/>
            </a:p>
          </p:txBody>
        </p:sp>
        <p:sp>
          <p:nvSpPr>
            <p:cNvPr id="2063" name="Oval 15"/>
            <p:cNvSpPr>
              <a:spLocks noChangeArrowheads="1"/>
            </p:cNvSpPr>
            <p:nvPr/>
          </p:nvSpPr>
          <p:spPr bwMode="invGray">
            <a:xfrm>
              <a:off x="507" y="219"/>
              <a:ext cx="42" cy="41"/>
            </a:xfrm>
            <a:prstGeom prst="ellipse">
              <a:avLst/>
            </a:pr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hr-HR"/>
            </a:p>
          </p:txBody>
        </p:sp>
        <p:sp>
          <p:nvSpPr>
            <p:cNvPr id="2064" name="Oval 16"/>
            <p:cNvSpPr>
              <a:spLocks noChangeArrowheads="1"/>
            </p:cNvSpPr>
            <p:nvPr/>
          </p:nvSpPr>
          <p:spPr bwMode="invGray">
            <a:xfrm>
              <a:off x="507" y="362"/>
              <a:ext cx="42" cy="41"/>
            </a:xfrm>
            <a:prstGeom prst="ellipse">
              <a:avLst/>
            </a:pr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hr-HR"/>
            </a:p>
          </p:txBody>
        </p:sp>
      </p:grpSp>
      <p:sp>
        <p:nvSpPr>
          <p:cNvPr id="2065" name="Rectangle 17"/>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p>
            <a:pPr lvl="0"/>
            <a:r>
              <a:rPr lang="hr-HR" altLang="sr-Latn-RS" smtClean="0"/>
              <a:t>Kliknite da biste uredili stil naslova matrice</a:t>
            </a:r>
          </a:p>
        </p:txBody>
      </p:sp>
      <p:sp>
        <p:nvSpPr>
          <p:cNvPr id="2066" name="Rectangle 18"/>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t" anchorCtr="0" compatLnSpc="1">
            <a:prstTxWarp prst="textNoShape">
              <a:avLst/>
            </a:prstTxWarp>
          </a:bodyPr>
          <a:lstStyle/>
          <a:p>
            <a:pPr lvl="0"/>
            <a:r>
              <a:rPr lang="hr-HR" altLang="sr-Latn-RS" smtClean="0"/>
              <a:t>Kliknite da biste uredili stilove teksta matrice</a:t>
            </a:r>
          </a:p>
          <a:p>
            <a:pPr lvl="1"/>
            <a:r>
              <a:rPr lang="hr-HR" altLang="sr-Latn-RS" smtClean="0"/>
              <a:t>Druga razina</a:t>
            </a:r>
          </a:p>
          <a:p>
            <a:pPr lvl="2"/>
            <a:r>
              <a:rPr lang="hr-HR" altLang="sr-Latn-RS" smtClean="0"/>
              <a:t>Treća razina</a:t>
            </a:r>
          </a:p>
          <a:p>
            <a:pPr lvl="3"/>
            <a:r>
              <a:rPr lang="hr-HR" altLang="sr-Latn-RS" smtClean="0"/>
              <a:t>Četvrta razina</a:t>
            </a:r>
          </a:p>
          <a:p>
            <a:pPr lvl="4"/>
            <a:r>
              <a:rPr lang="hr-HR" altLang="sr-Latn-RS" smtClean="0"/>
              <a:t>Peta razina</a:t>
            </a:r>
          </a:p>
        </p:txBody>
      </p:sp>
      <p:sp>
        <p:nvSpPr>
          <p:cNvPr id="2067" name="Rectangle 19"/>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lvl1pPr eaLnBrk="0" hangingPunct="0">
              <a:spcBef>
                <a:spcPct val="50000"/>
              </a:spcBef>
              <a:defRPr sz="1400"/>
            </a:lvl1pPr>
          </a:lstStyle>
          <a:p>
            <a:endParaRPr lang="hr-HR" altLang="sr-Latn-RS"/>
          </a:p>
        </p:txBody>
      </p:sp>
      <p:sp>
        <p:nvSpPr>
          <p:cNvPr id="2068" name="Rectangle 20"/>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lvl1pPr algn="ctr" eaLnBrk="0" hangingPunct="0">
              <a:spcBef>
                <a:spcPct val="50000"/>
              </a:spcBef>
              <a:defRPr sz="1400"/>
            </a:lvl1pPr>
          </a:lstStyle>
          <a:p>
            <a:endParaRPr lang="hr-HR" altLang="sr-Latn-RS"/>
          </a:p>
        </p:txBody>
      </p:sp>
      <p:sp>
        <p:nvSpPr>
          <p:cNvPr id="2069" name="Rectangle 21"/>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lvl1pPr algn="r" eaLnBrk="0" hangingPunct="0">
              <a:spcBef>
                <a:spcPct val="50000"/>
              </a:spcBef>
              <a:defRPr sz="1400"/>
            </a:lvl1pPr>
          </a:lstStyle>
          <a:p>
            <a:fld id="{EBDA80D1-36A0-45B4-880C-C01EF683AFFA}" type="slidenum">
              <a:rPr lang="hr-HR" altLang="sr-Latn-RS"/>
              <a:pPr/>
              <a:t>‹#›</a:t>
            </a:fld>
            <a:endParaRPr lang="hr-HR" altLang="sr-Latn-R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Times New Roman" pitchFamily="18" charset="0"/>
          <a:cs typeface="Arial" charset="0"/>
        </a:defRPr>
      </a:lvl2pPr>
      <a:lvl3pPr algn="ctr" rtl="0" eaLnBrk="1" fontAlgn="base" hangingPunct="1">
        <a:spcBef>
          <a:spcPct val="0"/>
        </a:spcBef>
        <a:spcAft>
          <a:spcPct val="0"/>
        </a:spcAft>
        <a:defRPr kumimoji="1" sz="4400">
          <a:solidFill>
            <a:schemeClr val="tx2"/>
          </a:solidFill>
          <a:latin typeface="Times New Roman" pitchFamily="18" charset="0"/>
          <a:cs typeface="Arial" charset="0"/>
        </a:defRPr>
      </a:lvl3pPr>
      <a:lvl4pPr algn="ctr" rtl="0" eaLnBrk="1" fontAlgn="base" hangingPunct="1">
        <a:spcBef>
          <a:spcPct val="0"/>
        </a:spcBef>
        <a:spcAft>
          <a:spcPct val="0"/>
        </a:spcAft>
        <a:defRPr kumimoji="1" sz="4400">
          <a:solidFill>
            <a:schemeClr val="tx2"/>
          </a:solidFill>
          <a:latin typeface="Times New Roman" pitchFamily="18" charset="0"/>
          <a:cs typeface="Arial" charset="0"/>
        </a:defRPr>
      </a:lvl4pPr>
      <a:lvl5pPr algn="ctr" rtl="0" eaLnBrk="1" fontAlgn="base" hangingPunct="1">
        <a:spcBef>
          <a:spcPct val="0"/>
        </a:spcBef>
        <a:spcAft>
          <a:spcPct val="0"/>
        </a:spcAft>
        <a:defRPr kumimoji="1" sz="4400">
          <a:solidFill>
            <a:schemeClr val="tx2"/>
          </a:solidFill>
          <a:latin typeface="Times New Roman" pitchFamily="18" charset="0"/>
          <a:cs typeface="Arial" charset="0"/>
        </a:defRPr>
      </a:lvl5pPr>
      <a:lvl6pPr marL="457200" algn="ctr" rtl="0" eaLnBrk="1" fontAlgn="base" hangingPunct="1">
        <a:spcBef>
          <a:spcPct val="0"/>
        </a:spcBef>
        <a:spcAft>
          <a:spcPct val="0"/>
        </a:spcAft>
        <a:defRPr kumimoji="1" sz="4400">
          <a:solidFill>
            <a:schemeClr val="tx2"/>
          </a:solidFill>
          <a:latin typeface="Times New Roman" pitchFamily="18" charset="0"/>
          <a:cs typeface="Arial" charset="0"/>
        </a:defRPr>
      </a:lvl6pPr>
      <a:lvl7pPr marL="914400" algn="ctr" rtl="0" eaLnBrk="1" fontAlgn="base" hangingPunct="1">
        <a:spcBef>
          <a:spcPct val="0"/>
        </a:spcBef>
        <a:spcAft>
          <a:spcPct val="0"/>
        </a:spcAft>
        <a:defRPr kumimoji="1" sz="4400">
          <a:solidFill>
            <a:schemeClr val="tx2"/>
          </a:solidFill>
          <a:latin typeface="Times New Roman" pitchFamily="18" charset="0"/>
          <a:cs typeface="Arial" charset="0"/>
        </a:defRPr>
      </a:lvl7pPr>
      <a:lvl8pPr marL="1371600" algn="ctr" rtl="0" eaLnBrk="1" fontAlgn="base" hangingPunct="1">
        <a:spcBef>
          <a:spcPct val="0"/>
        </a:spcBef>
        <a:spcAft>
          <a:spcPct val="0"/>
        </a:spcAft>
        <a:defRPr kumimoji="1" sz="4400">
          <a:solidFill>
            <a:schemeClr val="tx2"/>
          </a:solidFill>
          <a:latin typeface="Times New Roman" pitchFamily="18" charset="0"/>
          <a:cs typeface="Arial" charset="0"/>
        </a:defRPr>
      </a:lvl8pPr>
      <a:lvl9pPr marL="1828800" algn="ctr" rtl="0" eaLnBrk="1" fontAlgn="base" hangingPunct="1">
        <a:spcBef>
          <a:spcPct val="0"/>
        </a:spcBef>
        <a:spcAft>
          <a:spcPct val="0"/>
        </a:spcAft>
        <a:defRPr kumimoji="1" sz="4400">
          <a:solidFill>
            <a:schemeClr val="tx2"/>
          </a:solidFill>
          <a:latin typeface="Times New Roman" pitchFamily="18" charset="0"/>
          <a:cs typeface="Arial"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har char="•"/>
        <a:defRPr kumimoji="1" sz="2000">
          <a:solidFill>
            <a:schemeClr val="tx1"/>
          </a:solidFill>
          <a:latin typeface="+mn-lt"/>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sz="quarter"/>
          </p:nvPr>
        </p:nvSpPr>
        <p:spPr>
          <a:xfrm>
            <a:off x="1043608" y="692696"/>
            <a:ext cx="7846640" cy="1296144"/>
          </a:xfrm>
        </p:spPr>
        <p:txBody>
          <a:bodyPr/>
          <a:lstStyle/>
          <a:p>
            <a:r>
              <a:rPr lang="hr-HR" sz="4800" b="1" i="1" dirty="0" smtClean="0">
                <a:effectLst>
                  <a:outerShdw blurRad="38100" dist="38100" dir="2700000" algn="tl">
                    <a:srgbClr val="000000">
                      <a:alpha val="43137"/>
                    </a:srgbClr>
                  </a:outerShdw>
                </a:effectLst>
                <a:latin typeface="Ravie" panose="04040805050809020602" pitchFamily="82" charset="0"/>
              </a:rPr>
              <a:t>Živim život bez nasilja</a:t>
            </a:r>
            <a:endParaRPr lang="hr-HR" sz="4800" b="1" i="1" dirty="0">
              <a:effectLst>
                <a:outerShdw blurRad="38100" dist="38100" dir="2700000" algn="tl">
                  <a:srgbClr val="000000">
                    <a:alpha val="43137"/>
                  </a:srgbClr>
                </a:outerShdw>
              </a:effectLst>
              <a:latin typeface="Ravie" panose="04040805050809020602" pitchFamily="82" charset="0"/>
            </a:endParaRPr>
          </a:p>
        </p:txBody>
      </p:sp>
      <p:sp>
        <p:nvSpPr>
          <p:cNvPr id="3" name="Podnaslov 2"/>
          <p:cNvSpPr>
            <a:spLocks noGrp="1"/>
          </p:cNvSpPr>
          <p:nvPr>
            <p:ph type="subTitle" sz="quarter" idx="1"/>
          </p:nvPr>
        </p:nvSpPr>
        <p:spPr/>
        <p:txBody>
          <a:bodyPr/>
          <a:lstStyle/>
          <a:p>
            <a:r>
              <a:rPr lang="hr-HR" dirty="0" smtClean="0"/>
              <a:t>Izradili</a:t>
            </a:r>
            <a:r>
              <a:rPr lang="hr-HR" dirty="0" smtClean="0"/>
              <a:t>:   Ema </a:t>
            </a:r>
            <a:r>
              <a:rPr lang="hr-HR" dirty="0" smtClean="0"/>
              <a:t>Veseljak 8.d</a:t>
            </a:r>
          </a:p>
          <a:p>
            <a:r>
              <a:rPr lang="hr-HR" dirty="0" smtClean="0"/>
              <a:t>                     Jasminka </a:t>
            </a:r>
            <a:r>
              <a:rPr lang="hr-HR" dirty="0" err="1" smtClean="0"/>
              <a:t>Šumiga</a:t>
            </a:r>
            <a:r>
              <a:rPr lang="hr-HR" dirty="0" smtClean="0"/>
              <a:t> 6.e</a:t>
            </a:r>
          </a:p>
          <a:p>
            <a:r>
              <a:rPr lang="hr-HR" dirty="0" smtClean="0"/>
              <a:t>                  </a:t>
            </a:r>
            <a:r>
              <a:rPr lang="hr-HR" dirty="0" err="1" smtClean="0"/>
              <a:t>Ihssan</a:t>
            </a:r>
            <a:r>
              <a:rPr lang="hr-HR" dirty="0" smtClean="0"/>
              <a:t> </a:t>
            </a:r>
            <a:r>
              <a:rPr lang="hr-HR" dirty="0" err="1" smtClean="0"/>
              <a:t>Amaneh</a:t>
            </a:r>
            <a:r>
              <a:rPr lang="hr-HR" dirty="0" smtClean="0"/>
              <a:t> 6.b</a:t>
            </a:r>
          </a:p>
        </p:txBody>
      </p:sp>
    </p:spTree>
    <p:extLst>
      <p:ext uri="{BB962C8B-B14F-4D97-AF65-F5344CB8AC3E}">
        <p14:creationId xmlns:p14="http://schemas.microsoft.com/office/powerpoint/2010/main" val="1040340663"/>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915816" y="620688"/>
            <a:ext cx="4750296" cy="1143000"/>
          </a:xfrm>
        </p:spPr>
        <p:txBody>
          <a:bodyPr/>
          <a:lstStyle/>
          <a:p>
            <a:r>
              <a:rPr lang="hr-HR" dirty="0" smtClean="0"/>
              <a:t>Elektroničko nasilje</a:t>
            </a:r>
            <a:endParaRPr lang="hr-HR" dirty="0"/>
          </a:p>
        </p:txBody>
      </p:sp>
      <p:sp>
        <p:nvSpPr>
          <p:cNvPr id="3" name="Rezervirano mjesto sadržaja 2"/>
          <p:cNvSpPr>
            <a:spLocks noGrp="1"/>
          </p:cNvSpPr>
          <p:nvPr>
            <p:ph idx="1"/>
          </p:nvPr>
        </p:nvSpPr>
        <p:spPr>
          <a:xfrm>
            <a:off x="683568" y="1628800"/>
            <a:ext cx="7772400" cy="4114800"/>
          </a:xfrm>
        </p:spPr>
        <p:txBody>
          <a:bodyPr/>
          <a:lstStyle/>
          <a:p>
            <a:r>
              <a:rPr lang="hr-HR" dirty="0"/>
              <a:t>Svaka komunikacijska aktivnost grupe ili pojedinca putem Interneta, videa ili mobilnih telefona koja služi da bi se drugo dijete ponizilo, zadirkivalo, prijetilo mu se ili ga se teroriziralo na neki drugi način</a:t>
            </a:r>
          </a:p>
          <a:p>
            <a:r>
              <a:rPr lang="hr-HR" dirty="0"/>
              <a:t>Identitet počinitelja može skriven ili počinitelj može širenjem nasilja putem elektroničkih medija dobiti podršku grupe → počinitelj može biti skloniji većem nasilju nego što bi to bio licem u lice</a:t>
            </a:r>
          </a:p>
          <a:p>
            <a:endParaRPr lang="hr-HR" dirty="0"/>
          </a:p>
        </p:txBody>
      </p:sp>
    </p:spTree>
    <p:extLst>
      <p:ext uri="{BB962C8B-B14F-4D97-AF65-F5344CB8AC3E}">
        <p14:creationId xmlns:p14="http://schemas.microsoft.com/office/powerpoint/2010/main" val="370007947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332640" y="1484784"/>
            <a:ext cx="1797968" cy="494928"/>
          </a:xfrm>
        </p:spPr>
        <p:txBody>
          <a:bodyPr/>
          <a:lstStyle/>
          <a:p>
            <a:r>
              <a:rPr lang="hr-HR" dirty="0" smtClean="0"/>
              <a:t>,</a:t>
            </a:r>
            <a:endParaRPr lang="hr-HR" dirty="0"/>
          </a:p>
        </p:txBody>
      </p:sp>
      <p:sp>
        <p:nvSpPr>
          <p:cNvPr id="3" name="Rezervirano mjesto sadržaja 2"/>
          <p:cNvSpPr>
            <a:spLocks noGrp="1"/>
          </p:cNvSpPr>
          <p:nvPr>
            <p:ph idx="1"/>
          </p:nvPr>
        </p:nvSpPr>
        <p:spPr>
          <a:xfrm>
            <a:off x="1371600" y="404664"/>
            <a:ext cx="7772400" cy="4114800"/>
          </a:xfrm>
        </p:spPr>
        <p:txBody>
          <a:bodyPr/>
          <a:lstStyle/>
          <a:p>
            <a:r>
              <a:rPr lang="hr-HR" dirty="0"/>
              <a:t>Brzo širenje i cjelodnevna prisutnost nasilnog ponašanja (npr. poruka na </a:t>
            </a:r>
            <a:r>
              <a:rPr lang="hr-HR" dirty="0" err="1"/>
              <a:t>Facebook</a:t>
            </a:r>
            <a:r>
              <a:rPr lang="hr-HR" dirty="0"/>
              <a:t> stranici)</a:t>
            </a:r>
          </a:p>
          <a:p>
            <a:r>
              <a:rPr lang="hr-HR" dirty="0"/>
              <a:t>   → moguće teže posljedice za žrtvu</a:t>
            </a:r>
          </a:p>
          <a:p>
            <a:r>
              <a:rPr lang="hr-HR" dirty="0"/>
              <a:t> Iako je „tradicionalno” vršnjačko nasilje u padu, elektroničko nasilje je u porastu</a:t>
            </a:r>
          </a:p>
          <a:p>
            <a:endParaRPr lang="hr-HR"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645526"/>
            <a:ext cx="3490491" cy="5229200"/>
          </a:xfrm>
          <a:prstGeom prst="rect">
            <a:avLst/>
          </a:prstGeom>
        </p:spPr>
      </p:pic>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8104" y="1656678"/>
            <a:ext cx="2972916" cy="3206896"/>
          </a:xfrm>
          <a:prstGeom prst="rect">
            <a:avLst/>
          </a:prstGeom>
        </p:spPr>
      </p:pic>
    </p:spTree>
    <p:extLst>
      <p:ext uri="{BB962C8B-B14F-4D97-AF65-F5344CB8AC3E}">
        <p14:creationId xmlns:p14="http://schemas.microsoft.com/office/powerpoint/2010/main" val="927477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arn(inVertic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987824" y="476672"/>
            <a:ext cx="4750296" cy="1143000"/>
          </a:xfrm>
        </p:spPr>
        <p:txBody>
          <a:bodyPr/>
          <a:lstStyle/>
          <a:p>
            <a:endParaRPr lang="hr-HR" dirty="0"/>
          </a:p>
        </p:txBody>
      </p:sp>
      <p:sp>
        <p:nvSpPr>
          <p:cNvPr id="3" name="Rezervirano mjesto sadržaja 2"/>
          <p:cNvSpPr>
            <a:spLocks noGrp="1"/>
          </p:cNvSpPr>
          <p:nvPr>
            <p:ph idx="1"/>
          </p:nvPr>
        </p:nvSpPr>
        <p:spPr>
          <a:xfrm>
            <a:off x="683568" y="2204864"/>
            <a:ext cx="7772400" cy="4114800"/>
          </a:xfrm>
        </p:spPr>
        <p:txBody>
          <a:bodyPr/>
          <a:lstStyle/>
          <a:p>
            <a:r>
              <a:rPr lang="hr-HR" sz="6000" dirty="0" smtClean="0">
                <a:latin typeface="Eras Bold ITC" panose="020B0907030504020204" pitchFamily="34" charset="0"/>
              </a:rPr>
              <a:t>Recite NE nasilju i nasilnicima!!! </a:t>
            </a:r>
            <a:endParaRPr lang="hr-HR" sz="6000" dirty="0">
              <a:latin typeface="Eras Bold ITC" panose="020B0907030504020204" pitchFamily="34" charset="0"/>
            </a:endParaRPr>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800" y="4293096"/>
            <a:ext cx="3749032" cy="18745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32417832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endParaRPr lang="hr-HR"/>
          </a:p>
        </p:txBody>
      </p:sp>
    </p:spTree>
    <p:extLst>
      <p:ext uri="{BB962C8B-B14F-4D97-AF65-F5344CB8AC3E}">
        <p14:creationId xmlns:p14="http://schemas.microsoft.com/office/powerpoint/2010/main" val="33621842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endParaRPr lang="hr-HR"/>
          </a:p>
        </p:txBody>
      </p:sp>
    </p:spTree>
    <p:extLst>
      <p:ext uri="{BB962C8B-B14F-4D97-AF65-F5344CB8AC3E}">
        <p14:creationId xmlns:p14="http://schemas.microsoft.com/office/powerpoint/2010/main" val="3035080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endParaRPr lang="hr-HR"/>
          </a:p>
        </p:txBody>
      </p:sp>
    </p:spTree>
    <p:extLst>
      <p:ext uri="{BB962C8B-B14F-4D97-AF65-F5344CB8AC3E}">
        <p14:creationId xmlns:p14="http://schemas.microsoft.com/office/powerpoint/2010/main" val="14259932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endParaRPr lang="hr-HR"/>
          </a:p>
        </p:txBody>
      </p:sp>
    </p:spTree>
    <p:extLst>
      <p:ext uri="{BB962C8B-B14F-4D97-AF65-F5344CB8AC3E}">
        <p14:creationId xmlns:p14="http://schemas.microsoft.com/office/powerpoint/2010/main" val="24434631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endParaRPr lang="hr-HR"/>
          </a:p>
        </p:txBody>
      </p:sp>
    </p:spTree>
    <p:extLst>
      <p:ext uri="{BB962C8B-B14F-4D97-AF65-F5344CB8AC3E}">
        <p14:creationId xmlns:p14="http://schemas.microsoft.com/office/powerpoint/2010/main" val="13942371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endParaRPr lang="hr-HR"/>
          </a:p>
        </p:txBody>
      </p:sp>
    </p:spTree>
    <p:extLst>
      <p:ext uri="{BB962C8B-B14F-4D97-AF65-F5344CB8AC3E}">
        <p14:creationId xmlns:p14="http://schemas.microsoft.com/office/powerpoint/2010/main" val="5649489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endParaRPr lang="hr-HR"/>
          </a:p>
        </p:txBody>
      </p:sp>
    </p:spTree>
    <p:extLst>
      <p:ext uri="{BB962C8B-B14F-4D97-AF65-F5344CB8AC3E}">
        <p14:creationId xmlns:p14="http://schemas.microsoft.com/office/powerpoint/2010/main" val="362883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03648" y="476672"/>
            <a:ext cx="7054552" cy="1275928"/>
          </a:xfrm>
        </p:spPr>
        <p:txBody>
          <a:bodyPr/>
          <a:lstStyle/>
          <a:p>
            <a:r>
              <a:rPr lang="hr-HR" b="1" i="1" dirty="0" smtClean="0">
                <a:effectLst>
                  <a:outerShdw blurRad="38100" dist="38100" dir="2700000" algn="tl">
                    <a:srgbClr val="000000">
                      <a:alpha val="43137"/>
                    </a:srgbClr>
                  </a:outerShdw>
                </a:effectLst>
              </a:rPr>
              <a:t>Nasilje u obitelji</a:t>
            </a:r>
            <a:endParaRPr lang="hr-HR" b="1" i="1" dirty="0">
              <a:effectLst>
                <a:outerShdw blurRad="38100" dist="38100" dir="2700000" algn="tl">
                  <a:srgbClr val="000000">
                    <a:alpha val="43137"/>
                  </a:srgbClr>
                </a:outerShdw>
              </a:effectLst>
            </a:endParaRPr>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2060848"/>
            <a:ext cx="5341683" cy="345638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5" name="TekstniOkvir 4"/>
          <p:cNvSpPr txBox="1"/>
          <p:nvPr/>
        </p:nvSpPr>
        <p:spPr>
          <a:xfrm>
            <a:off x="5004048" y="5877272"/>
            <a:ext cx="3168352" cy="646331"/>
          </a:xfrm>
          <a:prstGeom prst="rect">
            <a:avLst/>
          </a:prstGeom>
          <a:noFill/>
        </p:spPr>
        <p:txBody>
          <a:bodyPr wrap="square" rtlCol="0">
            <a:spAutoFit/>
          </a:bodyPr>
          <a:lstStyle/>
          <a:p>
            <a:r>
              <a:rPr lang="hr-HR" sz="3600" b="1" i="1" dirty="0" smtClean="0">
                <a:effectLst>
                  <a:outerShdw blurRad="38100" dist="38100" dir="2700000" algn="tl">
                    <a:srgbClr val="000000">
                      <a:alpha val="43137"/>
                    </a:srgbClr>
                  </a:outerShdw>
                </a:effectLst>
              </a:rPr>
              <a:t>I djeca pate!</a:t>
            </a:r>
            <a:endParaRPr lang="hr-HR" sz="36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8859859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endParaRPr lang="hr-HR"/>
          </a:p>
        </p:txBody>
      </p:sp>
    </p:spTree>
    <p:extLst>
      <p:ext uri="{BB962C8B-B14F-4D97-AF65-F5344CB8AC3E}">
        <p14:creationId xmlns:p14="http://schemas.microsoft.com/office/powerpoint/2010/main" val="3053497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endParaRPr lang="hr-HR"/>
          </a:p>
        </p:txBody>
      </p:sp>
    </p:spTree>
    <p:extLst>
      <p:ext uri="{BB962C8B-B14F-4D97-AF65-F5344CB8AC3E}">
        <p14:creationId xmlns:p14="http://schemas.microsoft.com/office/powerpoint/2010/main" val="32967633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endParaRPr lang="hr-HR"/>
          </a:p>
        </p:txBody>
      </p:sp>
    </p:spTree>
    <p:extLst>
      <p:ext uri="{BB962C8B-B14F-4D97-AF65-F5344CB8AC3E}">
        <p14:creationId xmlns:p14="http://schemas.microsoft.com/office/powerpoint/2010/main" val="1956500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75656" y="332656"/>
            <a:ext cx="6982544" cy="1419944"/>
          </a:xfrm>
        </p:spPr>
        <p:txBody>
          <a:bodyPr/>
          <a:lstStyle/>
          <a:p>
            <a:endParaRPr lang="hr-HR" dirty="0"/>
          </a:p>
        </p:txBody>
      </p:sp>
      <p:sp>
        <p:nvSpPr>
          <p:cNvPr id="3" name="Rezervirano mjesto sadržaja 2"/>
          <p:cNvSpPr>
            <a:spLocks noGrp="1"/>
          </p:cNvSpPr>
          <p:nvPr>
            <p:ph idx="1"/>
          </p:nvPr>
        </p:nvSpPr>
        <p:spPr/>
        <p:txBody>
          <a:bodyPr/>
          <a:lstStyle/>
          <a:p>
            <a:r>
              <a:rPr lang="hr-HR" dirty="0" smtClean="0"/>
              <a:t>skup ponašanja čiji je cilj kontrola nad drugim osobama</a:t>
            </a:r>
          </a:p>
          <a:p>
            <a:endParaRPr lang="hr-HR" dirty="0" smtClean="0"/>
          </a:p>
          <a:p>
            <a:r>
              <a:rPr lang="hr-HR" dirty="0" smtClean="0"/>
              <a:t>upotrebom sile</a:t>
            </a:r>
          </a:p>
          <a:p>
            <a:r>
              <a:rPr lang="hr-HR" dirty="0" smtClean="0"/>
              <a:t>zastrašivanjem</a:t>
            </a:r>
          </a:p>
          <a:p>
            <a:r>
              <a:rPr lang="hr-HR" dirty="0" smtClean="0"/>
              <a:t>manipuliranjem</a:t>
            </a:r>
          </a:p>
          <a:p>
            <a:endParaRPr lang="hr-HR" dirty="0"/>
          </a:p>
        </p:txBody>
      </p:sp>
    </p:spTree>
    <p:extLst>
      <p:ext uri="{BB962C8B-B14F-4D97-AF65-F5344CB8AC3E}">
        <p14:creationId xmlns:p14="http://schemas.microsoft.com/office/powerpoint/2010/main" val="310291072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r>
              <a:rPr lang="hr-HR" dirty="0" smtClean="0"/>
              <a:t>Određena </a:t>
            </a:r>
            <a:r>
              <a:rPr lang="vi-VN" dirty="0" smtClean="0"/>
              <a:t>nasilja mo</a:t>
            </a:r>
            <a:r>
              <a:rPr lang="hr-HR" dirty="0" smtClean="0"/>
              <a:t>gu</a:t>
            </a:r>
            <a:r>
              <a:rPr lang="vi-VN" dirty="0" smtClean="0"/>
              <a:t> se primijeniti na najčešće oblike nasilja u obitelji</a:t>
            </a:r>
            <a:r>
              <a:rPr lang="hr-HR" dirty="0" smtClean="0"/>
              <a:t>,</a:t>
            </a:r>
            <a:r>
              <a:rPr lang="vi-VN" dirty="0" smtClean="0"/>
              <a:t> </a:t>
            </a:r>
            <a:r>
              <a:rPr lang="hr-HR" dirty="0" smtClean="0"/>
              <a:t>a to </a:t>
            </a:r>
          </a:p>
          <a:p>
            <a:pPr marL="0" indent="0">
              <a:buNone/>
            </a:pPr>
            <a:r>
              <a:rPr lang="hr-HR" dirty="0"/>
              <a:t> </a:t>
            </a:r>
            <a:r>
              <a:rPr lang="hr-HR" dirty="0" smtClean="0"/>
              <a:t>  su :</a:t>
            </a:r>
            <a:r>
              <a:rPr lang="pl-PL" dirty="0" smtClean="0"/>
              <a:t>tjelesno, emocionalno , seksualno  i                </a:t>
            </a:r>
            <a:r>
              <a:rPr lang="pl-PL" dirty="0" smtClean="0"/>
              <a:t>     ekonomsko </a:t>
            </a:r>
            <a:r>
              <a:rPr lang="pl-PL" dirty="0" smtClean="0"/>
              <a:t>nasilje</a:t>
            </a:r>
          </a:p>
          <a:p>
            <a:pPr marL="0" indent="0">
              <a:buNone/>
            </a:pPr>
            <a:endParaRPr lang="hr-HR"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9621" y="3861048"/>
            <a:ext cx="2486067" cy="244580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2069598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80">
                                          <p:stCondLst>
                                            <p:cond delay="0"/>
                                          </p:stCondLst>
                                        </p:cTn>
                                        <p:tgtEl>
                                          <p:spTgt spid="4"/>
                                        </p:tgtEl>
                                      </p:cBhvr>
                                    </p:animEffect>
                                    <p:anim calcmode="lin" valueType="num">
                                      <p:cBhvr>
                                        <p:cTn id="1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3" dur="26">
                                          <p:stCondLst>
                                            <p:cond delay="650"/>
                                          </p:stCondLst>
                                        </p:cTn>
                                        <p:tgtEl>
                                          <p:spTgt spid="4"/>
                                        </p:tgtEl>
                                      </p:cBhvr>
                                      <p:to x="100000" y="60000"/>
                                    </p:animScale>
                                    <p:animScale>
                                      <p:cBhvr>
                                        <p:cTn id="24" dur="166" decel="50000">
                                          <p:stCondLst>
                                            <p:cond delay="676"/>
                                          </p:stCondLst>
                                        </p:cTn>
                                        <p:tgtEl>
                                          <p:spTgt spid="4"/>
                                        </p:tgtEl>
                                      </p:cBhvr>
                                      <p:to x="100000" y="100000"/>
                                    </p:animScale>
                                    <p:animScale>
                                      <p:cBhvr>
                                        <p:cTn id="25" dur="26">
                                          <p:stCondLst>
                                            <p:cond delay="1312"/>
                                          </p:stCondLst>
                                        </p:cTn>
                                        <p:tgtEl>
                                          <p:spTgt spid="4"/>
                                        </p:tgtEl>
                                      </p:cBhvr>
                                      <p:to x="100000" y="80000"/>
                                    </p:animScale>
                                    <p:animScale>
                                      <p:cBhvr>
                                        <p:cTn id="26" dur="166" decel="50000">
                                          <p:stCondLst>
                                            <p:cond delay="1338"/>
                                          </p:stCondLst>
                                        </p:cTn>
                                        <p:tgtEl>
                                          <p:spTgt spid="4"/>
                                        </p:tgtEl>
                                      </p:cBhvr>
                                      <p:to x="100000" y="100000"/>
                                    </p:animScale>
                                    <p:animScale>
                                      <p:cBhvr>
                                        <p:cTn id="27" dur="26">
                                          <p:stCondLst>
                                            <p:cond delay="1642"/>
                                          </p:stCondLst>
                                        </p:cTn>
                                        <p:tgtEl>
                                          <p:spTgt spid="4"/>
                                        </p:tgtEl>
                                      </p:cBhvr>
                                      <p:to x="100000" y="90000"/>
                                    </p:animScale>
                                    <p:animScale>
                                      <p:cBhvr>
                                        <p:cTn id="28" dur="166" decel="50000">
                                          <p:stCondLst>
                                            <p:cond delay="1668"/>
                                          </p:stCondLst>
                                        </p:cTn>
                                        <p:tgtEl>
                                          <p:spTgt spid="4"/>
                                        </p:tgtEl>
                                      </p:cBhvr>
                                      <p:to x="100000" y="100000"/>
                                    </p:animScale>
                                    <p:animScale>
                                      <p:cBhvr>
                                        <p:cTn id="29" dur="26">
                                          <p:stCondLst>
                                            <p:cond delay="1808"/>
                                          </p:stCondLst>
                                        </p:cTn>
                                        <p:tgtEl>
                                          <p:spTgt spid="4"/>
                                        </p:tgtEl>
                                      </p:cBhvr>
                                      <p:to x="100000" y="95000"/>
                                    </p:animScale>
                                    <p:animScale>
                                      <p:cBhvr>
                                        <p:cTn id="3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dirty="0"/>
          </a:p>
        </p:txBody>
      </p:sp>
      <p:sp>
        <p:nvSpPr>
          <p:cNvPr id="3" name="Rezervirano mjesto sadržaja 2"/>
          <p:cNvSpPr>
            <a:spLocks noGrp="1"/>
          </p:cNvSpPr>
          <p:nvPr>
            <p:ph idx="1"/>
          </p:nvPr>
        </p:nvSpPr>
        <p:spPr>
          <a:xfrm>
            <a:off x="683568" y="1484784"/>
            <a:ext cx="7772400" cy="4114800"/>
          </a:xfrm>
        </p:spPr>
        <p:txBody>
          <a:bodyPr/>
          <a:lstStyle/>
          <a:p>
            <a:r>
              <a:rPr lang="hr-HR" dirty="0" smtClean="0"/>
              <a:t>Zaštitne mjere su:</a:t>
            </a:r>
          </a:p>
          <a:p>
            <a:r>
              <a:rPr lang="hr-HR" dirty="0" smtClean="0"/>
              <a:t>obavezni psihosocijalni tretman</a:t>
            </a:r>
          </a:p>
          <a:p>
            <a:r>
              <a:rPr lang="hr-HR" dirty="0" smtClean="0"/>
              <a:t>Zabrana približavanja žrtvi nasilja u obitelji</a:t>
            </a:r>
          </a:p>
          <a:p>
            <a:r>
              <a:rPr lang="hr-HR" dirty="0" smtClean="0"/>
              <a:t>Zabrana uznemiravanja ili uhođenje osobe izložene nasilju</a:t>
            </a:r>
          </a:p>
          <a:p>
            <a:r>
              <a:rPr lang="hr-HR" dirty="0" smtClean="0"/>
              <a:t>Udaljenje iz stana, kuće ili nekog drugog stambenog prostora</a:t>
            </a:r>
          </a:p>
          <a:p>
            <a:r>
              <a:rPr lang="hr-HR" dirty="0" smtClean="0"/>
              <a:t>Obavezno liječenje od ovisnosti</a:t>
            </a:r>
            <a:endParaRPr lang="hr-HR" dirty="0"/>
          </a:p>
        </p:txBody>
      </p:sp>
    </p:spTree>
    <p:extLst>
      <p:ext uri="{BB962C8B-B14F-4D97-AF65-F5344CB8AC3E}">
        <p14:creationId xmlns:p14="http://schemas.microsoft.com/office/powerpoint/2010/main" val="112759334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411760" y="555230"/>
            <a:ext cx="4750296" cy="1143000"/>
          </a:xfrm>
        </p:spPr>
        <p:txBody>
          <a:bodyPr/>
          <a:lstStyle/>
          <a:p>
            <a:r>
              <a:rPr lang="hr-HR" dirty="0" smtClean="0"/>
              <a:t>Vršnjačko nasilje</a:t>
            </a:r>
            <a:endParaRPr lang="hr-HR" dirty="0"/>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1916832"/>
            <a:ext cx="4446107" cy="2489820"/>
          </a:xfrm>
          <a:prstGeom prst="rect">
            <a:avLst/>
          </a:prstGeom>
          <a:ln>
            <a:noFill/>
          </a:ln>
          <a:effectLst>
            <a:softEdge rad="112500"/>
          </a:effectLst>
        </p:spPr>
      </p:pic>
      <p:pic>
        <p:nvPicPr>
          <p:cNvPr id="3" name="Slika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6096" y="1676256"/>
            <a:ext cx="2575730" cy="1974726"/>
          </a:xfrm>
          <a:prstGeom prst="rect">
            <a:avLst/>
          </a:prstGeom>
          <a:ln>
            <a:noFill/>
          </a:ln>
          <a:effectLst>
            <a:softEdge rad="112500"/>
          </a:effectLst>
        </p:spPr>
      </p:pic>
      <p:pic>
        <p:nvPicPr>
          <p:cNvPr id="5" name="Slika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54253" y="4509120"/>
            <a:ext cx="2934072" cy="2200554"/>
          </a:xfrm>
          <a:prstGeom prst="rect">
            <a:avLst/>
          </a:prstGeom>
          <a:ln>
            <a:noFill/>
          </a:ln>
          <a:effectLst>
            <a:softEdge rad="112500"/>
          </a:effectLst>
        </p:spPr>
      </p:pic>
    </p:spTree>
    <p:extLst>
      <p:ext uri="{BB962C8B-B14F-4D97-AF65-F5344CB8AC3E}">
        <p14:creationId xmlns:p14="http://schemas.microsoft.com/office/powerpoint/2010/main" val="341941424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699792" y="620688"/>
            <a:ext cx="4750296" cy="1143000"/>
          </a:xfrm>
        </p:spPr>
        <p:txBody>
          <a:bodyPr/>
          <a:lstStyle/>
          <a:p>
            <a:r>
              <a:rPr lang="hr-HR" dirty="0" smtClean="0"/>
              <a:t>Definicija</a:t>
            </a:r>
            <a:endParaRPr lang="hr-HR" dirty="0"/>
          </a:p>
        </p:txBody>
      </p:sp>
      <p:sp>
        <p:nvSpPr>
          <p:cNvPr id="3" name="Rezervirano mjesto sadržaja 2"/>
          <p:cNvSpPr>
            <a:spLocks noGrp="1"/>
          </p:cNvSpPr>
          <p:nvPr>
            <p:ph idx="1"/>
          </p:nvPr>
        </p:nvSpPr>
        <p:spPr/>
        <p:txBody>
          <a:bodyPr/>
          <a:lstStyle/>
          <a:p>
            <a:r>
              <a:rPr lang="vi-VN" dirty="0" smtClean="0"/>
              <a:t>namjerno </a:t>
            </a:r>
            <a:r>
              <a:rPr lang="vi-VN" dirty="0"/>
              <a:t>nasilno ponašanje ili nanošenje štete drugoj osobi</a:t>
            </a:r>
          </a:p>
          <a:p>
            <a:r>
              <a:rPr lang="vi-VN" dirty="0"/>
              <a:t>ponavlja se i traje neko vrijeme</a:t>
            </a:r>
          </a:p>
          <a:p>
            <a:r>
              <a:rPr lang="vi-VN" dirty="0"/>
              <a:t>postoji neravnoteža moći između počinitelja i žrtve</a:t>
            </a:r>
          </a:p>
          <a:p>
            <a:endParaRPr lang="hr-HR" dirty="0"/>
          </a:p>
        </p:txBody>
      </p:sp>
    </p:spTree>
    <p:extLst>
      <p:ext uri="{BB962C8B-B14F-4D97-AF65-F5344CB8AC3E}">
        <p14:creationId xmlns:p14="http://schemas.microsoft.com/office/powerpoint/2010/main" val="5140711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flipH="1">
            <a:off x="3131840" y="260648"/>
            <a:ext cx="4104456" cy="936104"/>
          </a:xfrm>
        </p:spPr>
        <p:txBody>
          <a:bodyPr/>
          <a:lstStyle/>
          <a:p>
            <a:r>
              <a:rPr lang="hr-HR" dirty="0" smtClean="0"/>
              <a:t>Oblici nasilja</a:t>
            </a:r>
            <a:endParaRPr lang="hr-HR" dirty="0"/>
          </a:p>
        </p:txBody>
      </p:sp>
      <p:sp>
        <p:nvSpPr>
          <p:cNvPr id="3" name="Rezervirano mjesto sadržaja 2"/>
          <p:cNvSpPr>
            <a:spLocks noGrp="1"/>
          </p:cNvSpPr>
          <p:nvPr>
            <p:ph idx="1"/>
          </p:nvPr>
        </p:nvSpPr>
        <p:spPr>
          <a:xfrm>
            <a:off x="1115616" y="1340768"/>
            <a:ext cx="7772400" cy="4114800"/>
          </a:xfrm>
        </p:spPr>
        <p:txBody>
          <a:bodyPr/>
          <a:lstStyle/>
          <a:p>
            <a:r>
              <a:rPr lang="vi-VN" dirty="0"/>
              <a:t>Fizičko nasilje (udarci, guranje…)</a:t>
            </a:r>
          </a:p>
          <a:p>
            <a:r>
              <a:rPr lang="vi-VN" dirty="0"/>
              <a:t>Psihičko nasilje (prijetnje, vikanje…)</a:t>
            </a:r>
          </a:p>
          <a:p>
            <a:r>
              <a:rPr lang="vi-VN" dirty="0"/>
              <a:t>Verbalno nasilje (vrijeđanje, psovanje…)</a:t>
            </a:r>
          </a:p>
          <a:p>
            <a:r>
              <a:rPr lang="vi-VN" dirty="0"/>
              <a:t>Relacijsko i socijalno nasilje (ignoriranje, isključivanje iz vršnjačke grupe…)</a:t>
            </a:r>
          </a:p>
          <a:p>
            <a:r>
              <a:rPr lang="vi-VN" dirty="0"/>
              <a:t>Materijalno nasilje (oduzimanje tuđih stvari, iznuđivanje novca…)</a:t>
            </a:r>
          </a:p>
          <a:p>
            <a:r>
              <a:rPr lang="vi-VN" dirty="0" smtClean="0"/>
              <a:t>Elektroničko </a:t>
            </a:r>
            <a:r>
              <a:rPr lang="vi-VN" dirty="0"/>
              <a:t>nasilje (vrijeđanje putem SMS poruka, otvaranje mrziteljske grupe na Facebook-u…)</a:t>
            </a:r>
          </a:p>
          <a:p>
            <a:endParaRPr lang="hr-HR" dirty="0"/>
          </a:p>
        </p:txBody>
      </p:sp>
    </p:spTree>
    <p:extLst>
      <p:ext uri="{BB962C8B-B14F-4D97-AF65-F5344CB8AC3E}">
        <p14:creationId xmlns:p14="http://schemas.microsoft.com/office/powerpoint/2010/main" val="423455307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339752" y="620688"/>
            <a:ext cx="4750296" cy="1143000"/>
          </a:xfrm>
        </p:spPr>
        <p:txBody>
          <a:bodyPr/>
          <a:lstStyle/>
          <a:p>
            <a:r>
              <a:rPr lang="hr-HR" dirty="0" smtClean="0"/>
              <a:t>Promatrači</a:t>
            </a:r>
            <a:endParaRPr lang="hr-HR" dirty="0"/>
          </a:p>
        </p:txBody>
      </p:sp>
      <p:sp>
        <p:nvSpPr>
          <p:cNvPr id="3" name="Rezervirano mjesto sadržaja 2"/>
          <p:cNvSpPr>
            <a:spLocks noGrp="1"/>
          </p:cNvSpPr>
          <p:nvPr>
            <p:ph idx="1"/>
          </p:nvPr>
        </p:nvSpPr>
        <p:spPr/>
        <p:txBody>
          <a:bodyPr/>
          <a:lstStyle/>
          <a:p>
            <a:r>
              <a:rPr lang="hr-HR" dirty="0"/>
              <a:t>Prisutni u oko 85% slučajeva vršnjačkog nasilja</a:t>
            </a:r>
          </a:p>
          <a:p>
            <a:r>
              <a:rPr lang="hr-HR" dirty="0"/>
              <a:t>Neki potiču nasilje, ali se u njega ne uključuju, neki samo promatraju i ne zauzimaju stav, dok neki pokušavaju zaštititi ili utješiti žrtvu</a:t>
            </a:r>
          </a:p>
          <a:p>
            <a:endParaRPr lang="hr-HR" dirty="0"/>
          </a:p>
        </p:txBody>
      </p:sp>
    </p:spTree>
    <p:extLst>
      <p:ext uri="{BB962C8B-B14F-4D97-AF65-F5344CB8AC3E}">
        <p14:creationId xmlns:p14="http://schemas.microsoft.com/office/powerpoint/2010/main" val="124898553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Contemporary design template">
  <a:themeElements>
    <a:clrScheme name="Tema sustava Office 1">
      <a:dk1>
        <a:srgbClr val="000000"/>
      </a:dk1>
      <a:lt1>
        <a:srgbClr val="FFFFFF"/>
      </a:lt1>
      <a:dk2>
        <a:srgbClr val="0066CC"/>
      </a:dk2>
      <a:lt2>
        <a:srgbClr val="CBCBCB"/>
      </a:lt2>
      <a:accent1>
        <a:srgbClr val="009999"/>
      </a:accent1>
      <a:accent2>
        <a:srgbClr val="FF9933"/>
      </a:accent2>
      <a:accent3>
        <a:srgbClr val="AAB8E2"/>
      </a:accent3>
      <a:accent4>
        <a:srgbClr val="DADADA"/>
      </a:accent4>
      <a:accent5>
        <a:srgbClr val="AACACA"/>
      </a:accent5>
      <a:accent6>
        <a:srgbClr val="E78A2D"/>
      </a:accent6>
      <a:hlink>
        <a:srgbClr val="330099"/>
      </a:hlink>
      <a:folHlink>
        <a:srgbClr val="CBCBCB"/>
      </a:folHlink>
    </a:clrScheme>
    <a:fontScheme name="Tema sustava Offic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a sustava Office 1">
        <a:dk1>
          <a:srgbClr val="000000"/>
        </a:dk1>
        <a:lt1>
          <a:srgbClr val="FFFFFF"/>
        </a:lt1>
        <a:dk2>
          <a:srgbClr val="0066CC"/>
        </a:dk2>
        <a:lt2>
          <a:srgbClr val="CBCBCB"/>
        </a:lt2>
        <a:accent1>
          <a:srgbClr val="009999"/>
        </a:accent1>
        <a:accent2>
          <a:srgbClr val="FF9933"/>
        </a:accent2>
        <a:accent3>
          <a:srgbClr val="AAB8E2"/>
        </a:accent3>
        <a:accent4>
          <a:srgbClr val="DADADA"/>
        </a:accent4>
        <a:accent5>
          <a:srgbClr val="AACACA"/>
        </a:accent5>
        <a:accent6>
          <a:srgbClr val="E78A2D"/>
        </a:accent6>
        <a:hlink>
          <a:srgbClr val="330099"/>
        </a:hlink>
        <a:folHlink>
          <a:srgbClr val="CBCBCB"/>
        </a:folHlink>
      </a:clrScheme>
      <a:clrMap bg1="dk2" tx1="lt1" bg2="dk1" tx2="lt2" accent1="accent1" accent2="accent2" accent3="accent3" accent4="accent4" accent5="accent5" accent6="accent6" hlink="hlink" folHlink="folHlink"/>
    </a:extraClrScheme>
    <a:extraClrScheme>
      <a:clrScheme name="Tema sustava Office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Tema sustava Office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Contemporary design template</Template>
  <TotalTime>255</TotalTime>
  <Words>327</Words>
  <Application>Microsoft Office PowerPoint</Application>
  <PresentationFormat>Prikaz na zaslonu (4:3)</PresentationFormat>
  <Paragraphs>42</Paragraphs>
  <Slides>22</Slides>
  <Notes>0</Notes>
  <HiddenSlides>0</HiddenSlides>
  <MMClips>0</MMClips>
  <ScaleCrop>false</ScaleCrop>
  <HeadingPairs>
    <vt:vector size="4" baseType="variant">
      <vt:variant>
        <vt:lpstr>Tema</vt:lpstr>
      </vt:variant>
      <vt:variant>
        <vt:i4>1</vt:i4>
      </vt:variant>
      <vt:variant>
        <vt:lpstr>Naslovi slajdova</vt:lpstr>
      </vt:variant>
      <vt:variant>
        <vt:i4>22</vt:i4>
      </vt:variant>
    </vt:vector>
  </HeadingPairs>
  <TitlesOfParts>
    <vt:vector size="23" baseType="lpstr">
      <vt:lpstr>Contemporary design template</vt:lpstr>
      <vt:lpstr>Živim život bez nasilja</vt:lpstr>
      <vt:lpstr>Nasilje u obitelji</vt:lpstr>
      <vt:lpstr>PowerPointova prezentacija</vt:lpstr>
      <vt:lpstr>PowerPointova prezentacija</vt:lpstr>
      <vt:lpstr>PowerPointova prezentacija</vt:lpstr>
      <vt:lpstr>Vršnjačko nasilje</vt:lpstr>
      <vt:lpstr>Definicija</vt:lpstr>
      <vt:lpstr>Oblici nasilja</vt:lpstr>
      <vt:lpstr>Promatrači</vt:lpstr>
      <vt:lpstr>Elektroničko nasilje</vt:lpstr>
      <vt:lpstr>,</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Vršnjačko nasilje</dc:title>
  <dc:creator>Ema</dc:creator>
  <cp:lastModifiedBy>Ema</cp:lastModifiedBy>
  <cp:revision>10</cp:revision>
  <dcterms:created xsi:type="dcterms:W3CDTF">2014-02-26T16:09:25Z</dcterms:created>
  <dcterms:modified xsi:type="dcterms:W3CDTF">2014-03-02T19:09:39Z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TC010690071050</vt:lpwstr>
  </property>
</Properties>
</file>